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73" r:id="rId3"/>
    <p:sldId id="324" r:id="rId4"/>
    <p:sldId id="442" r:id="rId6"/>
    <p:sldId id="443" r:id="rId7"/>
    <p:sldId id="505" r:id="rId8"/>
    <p:sldId id="271" r:id="rId9"/>
    <p:sldId id="435" r:id="rId10"/>
    <p:sldId id="493" r:id="rId11"/>
    <p:sldId id="520" r:id="rId12"/>
    <p:sldId id="523" r:id="rId13"/>
    <p:sldId id="524" r:id="rId14"/>
    <p:sldId id="521" r:id="rId15"/>
    <p:sldId id="439" r:id="rId16"/>
    <p:sldId id="506" r:id="rId17"/>
    <p:sldId id="527" r:id="rId18"/>
    <p:sldId id="440" r:id="rId19"/>
    <p:sldId id="441" r:id="rId20"/>
    <p:sldId id="476" r:id="rId21"/>
    <p:sldId id="315" r:id="rId22"/>
  </p:sldIdLst>
  <p:sldSz cx="9144000" cy="6858000" type="screen4x3"/>
  <p:notesSz cx="6858000" cy="9144000"/>
  <p:defaultTextStyle>
    <a:defPPr>
      <a:defRPr lang="zh-CN"/>
    </a:defPPr>
    <a:lvl1pPr marL="0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3FC2"/>
    <a:srgbClr val="3786C8"/>
    <a:srgbClr val="FF3300"/>
    <a:srgbClr val="FFFF00"/>
    <a:srgbClr val="990000"/>
    <a:srgbClr val="009999"/>
    <a:srgbClr val="11807E"/>
    <a:srgbClr val="660066"/>
    <a:srgbClr val="E9BDB3"/>
    <a:srgbClr val="D1D1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13" autoAdjust="0"/>
    <p:restoredTop sz="92059" autoAdjust="0"/>
  </p:normalViewPr>
  <p:slideViewPr>
    <p:cSldViewPr snapToGrid="0">
      <p:cViewPr varScale="1">
        <p:scale>
          <a:sx n="101" d="100"/>
          <a:sy n="101" d="100"/>
        </p:scale>
        <p:origin x="-1602" y="-90"/>
      </p:cViewPr>
      <p:guideLst>
        <p:guide orient="horz" pos="2286"/>
        <p:guide pos="29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15931E-1654-4B73-89B2-8E333D9C42E0}" type="doc">
      <dgm:prSet loTypeId="list" loCatId="list" qsTypeId="urn:microsoft.com/office/officeart/2005/8/quickstyle/simple1" qsCatId="simple" csTypeId="urn:microsoft.com/office/officeart/2005/8/colors/accent1_2" csCatId="accent1" phldr="0"/>
      <dgm:spPr/>
      <dgm:t>
        <a:bodyPr/>
        <a:p>
          <a:endParaRPr lang="zh-CN" altLang="en-US"/>
        </a:p>
      </dgm:t>
    </dgm:pt>
    <dgm:pt modelId="{90DDC401-903F-495B-A387-FFA8A45891F6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教学楼Ⅰ</a:t>
          </a:r>
          <a:r>
            <a:rPr lang="zh-CN" altLang="en-US"/>
            <a:t/>
          </a:r>
          <a:endParaRPr lang="zh-CN" altLang="en-US"/>
        </a:p>
      </dgm:t>
    </dgm:pt>
    <dgm:pt modelId="{C8BB0B8A-C63A-4F83-B8DD-3A7CE259E4EE}" cxnId="{B5771A61-2CEF-4969-B650-21BC57C60370}" type="parTrans">
      <dgm:prSet/>
      <dgm:spPr/>
      <dgm:t>
        <a:bodyPr/>
        <a:p>
          <a:endParaRPr lang="zh-CN" altLang="en-US"/>
        </a:p>
      </dgm:t>
    </dgm:pt>
    <dgm:pt modelId="{35E5E878-0907-4014-9CFA-56AEFE6C22E5}" cxnId="{B5771A61-2CEF-4969-B650-21BC57C60370}" type="sibTrans">
      <dgm:prSet/>
      <dgm:spPr/>
      <dgm:t>
        <a:bodyPr/>
        <a:p>
          <a:endParaRPr lang="zh-CN" altLang="en-US"/>
        </a:p>
      </dgm:t>
    </dgm:pt>
    <dgm:pt modelId="{E08CEB0C-E37F-4DCA-A8EA-4B2CD3AD7754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900" b="1">
              <a:latin typeface="+mj-ea"/>
              <a:ea typeface="+mj-ea"/>
              <a:sym typeface="+mn-ea"/>
            </a:rPr>
            <a:t>考场号：</a:t>
          </a:r>
          <a:r>
            <a:rPr lang="en-US" altLang="zh-CN" sz="2000" b="1">
              <a:latin typeface="+mj-ea"/>
              <a:ea typeface="+mj-ea"/>
              <a:sym typeface="+mn-ea"/>
            </a:rPr>
            <a:t>046-1</a:t>
          </a:r>
          <a:r>
            <a:rPr lang="en-US" altLang="zh-CN" sz="2000" b="1">
              <a:latin typeface="+mj-ea"/>
              <a:ea typeface="+mj-ea"/>
              <a:sym typeface="+mn-ea"/>
            </a:rPr>
            <a:t>71</a:t>
          </a:r>
          <a:r>
            <a:rPr lang="zh-CN" altLang="en-US" sz="2000" b="1">
              <a:latin typeface="+mj-ea"/>
              <a:ea typeface="+mj-ea"/>
            </a:rPr>
            <a:t/>
          </a:r>
          <a:endParaRPr lang="zh-CN" altLang="en-US" sz="2000" b="1">
            <a:latin typeface="+mj-ea"/>
            <a:ea typeface="+mj-ea"/>
          </a:endParaRPr>
        </a:p>
      </dgm:t>
    </dgm:pt>
    <dgm:pt modelId="{FB4BCC77-44E9-4065-8A2F-90CD32DE34E3}" cxnId="{9DDFD5A4-37DD-4CA5-8508-7EB1B2667073}" type="parTrans">
      <dgm:prSet/>
      <dgm:spPr/>
      <dgm:t>
        <a:bodyPr/>
        <a:p>
          <a:endParaRPr lang="zh-CN" altLang="en-US"/>
        </a:p>
      </dgm:t>
    </dgm:pt>
    <dgm:pt modelId="{41FED480-3E2E-47A2-B997-02D527BC8082}" cxnId="{9DDFD5A4-37DD-4CA5-8508-7EB1B2667073}" type="sibTrans">
      <dgm:prSet/>
      <dgm:spPr/>
      <dgm:t>
        <a:bodyPr/>
        <a:p>
          <a:endParaRPr lang="zh-CN" altLang="en-US"/>
        </a:p>
      </dgm:t>
    </dgm:pt>
    <dgm:pt modelId="{A6685E83-BEEC-49B3-B40A-539E2C0D7A1A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教学楼Ⅱ</a:t>
          </a:r>
          <a:r>
            <a:rPr lang="zh-CN" altLang="en-US"/>
            <a:t/>
          </a:r>
          <a:endParaRPr lang="zh-CN" altLang="en-US"/>
        </a:p>
      </dgm:t>
    </dgm:pt>
    <dgm:pt modelId="{FECC43A3-D59E-4EE1-9557-8FBB90D5B362}" cxnId="{91DF10E4-5408-4794-8283-765355FC17E4}" type="parTrans">
      <dgm:prSet/>
      <dgm:spPr/>
      <dgm:t>
        <a:bodyPr/>
        <a:p>
          <a:endParaRPr lang="zh-CN" altLang="en-US"/>
        </a:p>
      </dgm:t>
    </dgm:pt>
    <dgm:pt modelId="{68BB6C9A-B7F0-43A0-955B-FC8C4D4009BF}" cxnId="{91DF10E4-5408-4794-8283-765355FC17E4}" type="sibTrans">
      <dgm:prSet/>
      <dgm:spPr/>
      <dgm:t>
        <a:bodyPr/>
        <a:p>
          <a:endParaRPr lang="zh-CN" altLang="en-US"/>
        </a:p>
      </dgm:t>
    </dgm:pt>
    <dgm:pt modelId="{CBA50553-63FA-4B5A-9888-EDDBA06CA593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>
              <a:latin typeface="+mj-ea"/>
              <a:ea typeface="+mj-ea"/>
              <a:sym typeface="+mn-ea"/>
            </a:rPr>
            <a:t>考场号：</a:t>
          </a:r>
          <a:r>
            <a:rPr b="1">
              <a:latin typeface="宋体" panose="02010600030101010101" pitchFamily="2" charset="-122"/>
              <a:ea typeface="宋体" panose="02010600030101010101" pitchFamily="2" charset="-122"/>
              <a:sym typeface="+mn-ea"/>
            </a:rPr>
            <a:t>0</a:t>
          </a:r>
          <a:r>
            <a:rPr lang="en-US" altLang="zh-CN" b="1">
              <a:latin typeface="宋体" panose="02010600030101010101" pitchFamily="2" charset="-122"/>
              <a:ea typeface="宋体" panose="02010600030101010101" pitchFamily="2" charset="-122"/>
              <a:sym typeface="+mn-ea"/>
            </a:rPr>
            <a:t>01</a:t>
          </a:r>
          <a:r>
            <a:rPr lang="en-US" altLang="zh-CN" b="1">
              <a:latin typeface="宋体" panose="02010600030101010101" pitchFamily="2" charset="-122"/>
              <a:ea typeface="宋体" panose="02010600030101010101" pitchFamily="2" charset="-122"/>
              <a:sym typeface="+mn-ea"/>
            </a:rPr>
            <a:t>-045</a:t>
          </a:r>
          <a:r>
            <a:rPr lang="en-US" altLang="zh-CN" b="1">
              <a:latin typeface="宋体" panose="02010600030101010101" pitchFamily="2" charset="-122"/>
              <a:ea typeface="宋体" panose="02010600030101010101" pitchFamily="2" charset="-122"/>
            </a:rPr>
            <a:t/>
          </a:r>
          <a:endParaRPr lang="en-US" altLang="zh-CN" b="1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73E2772F-165D-4B56-ACC2-969CBF53B0A8}" cxnId="{C6BD9640-FFE3-4D8E-9DD3-2536385E9CA8}" type="parTrans">
      <dgm:prSet/>
      <dgm:spPr/>
      <dgm:t>
        <a:bodyPr/>
        <a:p>
          <a:endParaRPr lang="zh-CN" altLang="en-US"/>
        </a:p>
      </dgm:t>
    </dgm:pt>
    <dgm:pt modelId="{7BFD1607-7356-4D3D-A829-75D002A3A4B0}" cxnId="{C6BD9640-FFE3-4D8E-9DD3-2536385E9CA8}" type="sibTrans">
      <dgm:prSet/>
      <dgm:spPr/>
      <dgm:t>
        <a:bodyPr/>
        <a:p>
          <a:endParaRPr lang="zh-CN" altLang="en-US"/>
        </a:p>
      </dgm:t>
    </dgm:pt>
    <dgm:pt modelId="{C8DDDFA1-AF37-4444-AAEB-D51CEE212719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教学楼Ⅲ</a:t>
          </a:r>
          <a:r>
            <a:rPr lang="zh-CN" altLang="en-US"/>
            <a:t/>
          </a:r>
          <a:endParaRPr lang="zh-CN" altLang="en-US"/>
        </a:p>
      </dgm:t>
    </dgm:pt>
    <dgm:pt modelId="{26EA520A-5891-4EBA-B2AD-1840663D8C07}" cxnId="{28357E8B-B418-44A4-B8CD-D4CB0E5EA5AF}" type="parTrans">
      <dgm:prSet/>
      <dgm:spPr/>
      <dgm:t>
        <a:bodyPr/>
        <a:p>
          <a:endParaRPr lang="zh-CN" altLang="en-US"/>
        </a:p>
      </dgm:t>
    </dgm:pt>
    <dgm:pt modelId="{CE2287C8-6424-4771-88FD-4DADE15C5A04}" cxnId="{28357E8B-B418-44A4-B8CD-D4CB0E5EA5AF}" type="sibTrans">
      <dgm:prSet/>
      <dgm:spPr/>
      <dgm:t>
        <a:bodyPr/>
        <a:p>
          <a:endParaRPr lang="zh-CN" altLang="en-US"/>
        </a:p>
      </dgm:t>
    </dgm:pt>
    <dgm:pt modelId="{5AA02751-379E-46DB-884A-F23ACBC498EE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>
              <a:latin typeface="+mj-ea"/>
              <a:ea typeface="+mj-ea"/>
              <a:sym typeface="+mn-ea"/>
            </a:rPr>
            <a:t>考场号：</a:t>
          </a:r>
          <a:r>
            <a:rPr lang="en-US" altLang="zh-CN" b="1">
              <a:latin typeface="宋体" panose="02010600030101010101" pitchFamily="2" charset="-122"/>
              <a:ea typeface="宋体" panose="02010600030101010101" pitchFamily="2" charset="-122"/>
            </a:rPr>
            <a:t>172-216</a:t>
          </a:r>
          <a:r>
            <a:rPr lang="en-US" altLang="zh-CN" b="1">
              <a:latin typeface="宋体" panose="02010600030101010101" pitchFamily="2" charset="-122"/>
              <a:ea typeface="宋体" panose="02010600030101010101" pitchFamily="2" charset="-122"/>
            </a:rPr>
            <a:t/>
          </a:r>
          <a:endParaRPr lang="en-US" altLang="zh-CN" b="1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D0D77647-95BE-4607-B2F0-006D9CAB8F0E}" cxnId="{A025992E-E441-47BE-AD80-75E45ACEF32A}" type="parTrans">
      <dgm:prSet/>
      <dgm:spPr/>
      <dgm:t>
        <a:bodyPr/>
        <a:p>
          <a:endParaRPr lang="zh-CN" altLang="en-US"/>
        </a:p>
      </dgm:t>
    </dgm:pt>
    <dgm:pt modelId="{3DBF6B9F-A188-4D67-ABE8-0633561FA9E5}" cxnId="{A025992E-E441-47BE-AD80-75E45ACEF32A}" type="sibTrans">
      <dgm:prSet/>
      <dgm:spPr/>
      <dgm:t>
        <a:bodyPr/>
        <a:p>
          <a:endParaRPr lang="zh-CN" altLang="en-US"/>
        </a:p>
      </dgm:t>
    </dgm:pt>
    <dgm:pt modelId="{D5935282-3C7C-4F88-A1AE-C27DB8591514}" type="pres">
      <dgm:prSet presAssocID="{2E15931E-1654-4B73-89B2-8E333D9C42E0}" presName="Name0" presStyleCnt="0">
        <dgm:presLayoutVars>
          <dgm:dir/>
          <dgm:animLvl val="lvl"/>
          <dgm:resizeHandles val="exact"/>
        </dgm:presLayoutVars>
      </dgm:prSet>
      <dgm:spPr/>
    </dgm:pt>
    <dgm:pt modelId="{E61486FD-113E-4C87-8ADF-B1A8E2A84801}" type="pres">
      <dgm:prSet presAssocID="{90DDC401-903F-495B-A387-FFA8A45891F6}" presName="linNode" presStyleCnt="0"/>
      <dgm:spPr/>
    </dgm:pt>
    <dgm:pt modelId="{96BE2B31-D87C-43E1-BE64-4C27B13F4AA4}" type="pres">
      <dgm:prSet presAssocID="{90DDC401-903F-495B-A387-FFA8A45891F6}" presName="parentText" presStyleLbl="node1" presStyleIdx="0" presStyleCnt="3" custScaleX="96141" custLinFactNeighborX="-235" custLinFactNeighborY="-111">
        <dgm:presLayoutVars>
          <dgm:chMax val="1"/>
          <dgm:bulletEnabled val="1"/>
        </dgm:presLayoutVars>
      </dgm:prSet>
      <dgm:spPr/>
    </dgm:pt>
    <dgm:pt modelId="{DD9406C3-FC80-4468-A55B-122D744D43F0}" type="pres">
      <dgm:prSet presAssocID="{90DDC401-903F-495B-A387-FFA8A45891F6}" presName="descendantText" presStyleLbl="alignAccFollowNode1" presStyleIdx="0" presStyleCnt="3" custScaleX="114023">
        <dgm:presLayoutVars>
          <dgm:bulletEnabled val="1"/>
        </dgm:presLayoutVars>
      </dgm:prSet>
      <dgm:spPr/>
    </dgm:pt>
    <dgm:pt modelId="{F1941F29-E51C-4282-956D-50CFAFAEB9B8}" type="pres">
      <dgm:prSet presAssocID="{35E5E878-0907-4014-9CFA-56AEFE6C22E5}" presName="sp" presStyleCnt="0"/>
      <dgm:spPr/>
    </dgm:pt>
    <dgm:pt modelId="{B589D1EC-5156-4FB2-BB1C-8E1290A868B9}" type="pres">
      <dgm:prSet presAssocID="{A6685E83-BEEC-49B3-B40A-539E2C0D7A1A}" presName="linNode" presStyleCnt="0"/>
      <dgm:spPr/>
    </dgm:pt>
    <dgm:pt modelId="{EBD335B5-8308-49CB-9630-99D852747B1F}" type="pres">
      <dgm:prSet presAssocID="{A6685E83-BEEC-49B3-B40A-539E2C0D7A1A}" presName="parentText" presStyleLbl="node1" presStyleIdx="1" presStyleCnt="3" custScaleX="96791">
        <dgm:presLayoutVars>
          <dgm:chMax val="1"/>
          <dgm:bulletEnabled val="1"/>
        </dgm:presLayoutVars>
      </dgm:prSet>
      <dgm:spPr/>
    </dgm:pt>
    <dgm:pt modelId="{6EB2A58E-CA03-4F76-94B6-D8FE50231963}" type="pres">
      <dgm:prSet presAssocID="{A6685E83-BEEC-49B3-B40A-539E2C0D7A1A}" presName="descendantText" presStyleLbl="alignAccFollowNode1" presStyleIdx="1" presStyleCnt="3" custScaleX="114572" custLinFactNeighborX="412">
        <dgm:presLayoutVars>
          <dgm:bulletEnabled val="1"/>
        </dgm:presLayoutVars>
      </dgm:prSet>
      <dgm:spPr/>
    </dgm:pt>
    <dgm:pt modelId="{A76EE5BB-CBA4-4DD9-BFB7-3F3F246C9BF0}" type="pres">
      <dgm:prSet presAssocID="{68BB6C9A-B7F0-43A0-955B-FC8C4D4009BF}" presName="sp" presStyleCnt="0"/>
      <dgm:spPr/>
    </dgm:pt>
    <dgm:pt modelId="{2BB2A428-FB05-47E5-AC5F-C6A7936A9AC0}" type="pres">
      <dgm:prSet presAssocID="{C8DDDFA1-AF37-4444-AAEB-D51CEE212719}" presName="linNode" presStyleCnt="0"/>
      <dgm:spPr/>
    </dgm:pt>
    <dgm:pt modelId="{B093CE78-670B-40EB-95CF-315E334D550F}" type="pres">
      <dgm:prSet presAssocID="{C8DDDFA1-AF37-4444-AAEB-D51CEE212719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64028F0D-BE57-4642-92F7-303D4E45C524}" type="pres">
      <dgm:prSet presAssocID="{C8DDDFA1-AF37-4444-AAEB-D51CEE212719}" presName="descendantText" presStyleLbl="alignAccFollowNode1" presStyleIdx="2" presStyleCnt="3" custScaleX="120026">
        <dgm:presLayoutVars>
          <dgm:bulletEnabled val="1"/>
        </dgm:presLayoutVars>
      </dgm:prSet>
      <dgm:spPr/>
    </dgm:pt>
  </dgm:ptLst>
  <dgm:cxnLst>
    <dgm:cxn modelId="{B5771A61-2CEF-4969-B650-21BC57C60370}" srcId="{2E15931E-1654-4B73-89B2-8E333D9C42E0}" destId="{90DDC401-903F-495B-A387-FFA8A45891F6}" srcOrd="0" destOrd="0" parTransId="{C8BB0B8A-C63A-4F83-B8DD-3A7CE259E4EE}" sibTransId="{35E5E878-0907-4014-9CFA-56AEFE6C22E5}"/>
    <dgm:cxn modelId="{9DDFD5A4-37DD-4CA5-8508-7EB1B2667073}" srcId="{90DDC401-903F-495B-A387-FFA8A45891F6}" destId="{E08CEB0C-E37F-4DCA-A8EA-4B2CD3AD7754}" srcOrd="0" destOrd="0" parTransId="{FB4BCC77-44E9-4065-8A2F-90CD32DE34E3}" sibTransId="{41FED480-3E2E-47A2-B997-02D527BC8082}"/>
    <dgm:cxn modelId="{91DF10E4-5408-4794-8283-765355FC17E4}" srcId="{2E15931E-1654-4B73-89B2-8E333D9C42E0}" destId="{A6685E83-BEEC-49B3-B40A-539E2C0D7A1A}" srcOrd="1" destOrd="0" parTransId="{FECC43A3-D59E-4EE1-9557-8FBB90D5B362}" sibTransId="{68BB6C9A-B7F0-43A0-955B-FC8C4D4009BF}"/>
    <dgm:cxn modelId="{C6BD9640-FFE3-4D8E-9DD3-2536385E9CA8}" srcId="{A6685E83-BEEC-49B3-B40A-539E2C0D7A1A}" destId="{CBA50553-63FA-4B5A-9888-EDDBA06CA593}" srcOrd="0" destOrd="1" parTransId="{73E2772F-165D-4B56-ACC2-969CBF53B0A8}" sibTransId="{7BFD1607-7356-4D3D-A829-75D002A3A4B0}"/>
    <dgm:cxn modelId="{28357E8B-B418-44A4-B8CD-D4CB0E5EA5AF}" srcId="{2E15931E-1654-4B73-89B2-8E333D9C42E0}" destId="{C8DDDFA1-AF37-4444-AAEB-D51CEE212719}" srcOrd="2" destOrd="0" parTransId="{26EA520A-5891-4EBA-B2AD-1840663D8C07}" sibTransId="{CE2287C8-6424-4771-88FD-4DADE15C5A04}"/>
    <dgm:cxn modelId="{A025992E-E441-47BE-AD80-75E45ACEF32A}" srcId="{C8DDDFA1-AF37-4444-AAEB-D51CEE212719}" destId="{5AA02751-379E-46DB-884A-F23ACBC498EE}" srcOrd="0" destOrd="2" parTransId="{D0D77647-95BE-4607-B2F0-006D9CAB8F0E}" sibTransId="{3DBF6B9F-A188-4D67-ABE8-0633561FA9E5}"/>
    <dgm:cxn modelId="{FEF508CE-C3F9-4EB8-9D01-8E7B1FF15C54}" type="presOf" srcId="{2E15931E-1654-4B73-89B2-8E333D9C42E0}" destId="{D5935282-3C7C-4F88-A1AE-C27DB8591514}" srcOrd="0" destOrd="0" presId="urn:microsoft.com/office/officeart/2005/8/layout/vList5"/>
    <dgm:cxn modelId="{D2F26890-C1C6-49DD-8913-1108573D1D0F}" type="presParOf" srcId="{D5935282-3C7C-4F88-A1AE-C27DB8591514}" destId="{E61486FD-113E-4C87-8ADF-B1A8E2A84801}" srcOrd="0" destOrd="0" presId="urn:microsoft.com/office/officeart/2005/8/layout/vList5"/>
    <dgm:cxn modelId="{25829E7B-7C32-4684-9B63-A95BEE62ECF7}" type="presParOf" srcId="{E61486FD-113E-4C87-8ADF-B1A8E2A84801}" destId="{96BE2B31-D87C-43E1-BE64-4C27B13F4AA4}" srcOrd="0" destOrd="0" presId="urn:microsoft.com/office/officeart/2005/8/layout/vList5"/>
    <dgm:cxn modelId="{52252208-030D-43A6-8465-913632FE52BC}" type="presOf" srcId="{90DDC401-903F-495B-A387-FFA8A45891F6}" destId="{96BE2B31-D87C-43E1-BE64-4C27B13F4AA4}" srcOrd="0" destOrd="0" presId="urn:microsoft.com/office/officeart/2005/8/layout/vList5"/>
    <dgm:cxn modelId="{AD5FAF3E-FC6A-44A4-AEAE-2F4446DF2252}" type="presParOf" srcId="{E61486FD-113E-4C87-8ADF-B1A8E2A84801}" destId="{DD9406C3-FC80-4468-A55B-122D744D43F0}" srcOrd="1" destOrd="0" presId="urn:microsoft.com/office/officeart/2005/8/layout/vList5"/>
    <dgm:cxn modelId="{46DB8B80-D4E7-45C9-B85E-15D5A8B1D5BD}" type="presOf" srcId="{E08CEB0C-E37F-4DCA-A8EA-4B2CD3AD7754}" destId="{DD9406C3-FC80-4468-A55B-122D744D43F0}" srcOrd="0" destOrd="0" presId="urn:microsoft.com/office/officeart/2005/8/layout/vList5"/>
    <dgm:cxn modelId="{1AC9D94D-8D57-459F-A67D-4009E0BC0814}" type="presParOf" srcId="{D5935282-3C7C-4F88-A1AE-C27DB8591514}" destId="{F1941F29-E51C-4282-956D-50CFAFAEB9B8}" srcOrd="1" destOrd="0" presId="urn:microsoft.com/office/officeart/2005/8/layout/vList5"/>
    <dgm:cxn modelId="{2BCF5BA2-EB79-486E-9C2E-F54116D7E506}" type="presParOf" srcId="{D5935282-3C7C-4F88-A1AE-C27DB8591514}" destId="{B589D1EC-5156-4FB2-BB1C-8E1290A868B9}" srcOrd="2" destOrd="0" presId="urn:microsoft.com/office/officeart/2005/8/layout/vList5"/>
    <dgm:cxn modelId="{0EE4F6A8-9EBF-4387-9B0D-608DDED0BE4B}" type="presParOf" srcId="{B589D1EC-5156-4FB2-BB1C-8E1290A868B9}" destId="{EBD335B5-8308-49CB-9630-99D852747B1F}" srcOrd="0" destOrd="2" presId="urn:microsoft.com/office/officeart/2005/8/layout/vList5"/>
    <dgm:cxn modelId="{0665AEB1-7CD2-4E29-B589-13737C672A70}" type="presOf" srcId="{A6685E83-BEEC-49B3-B40A-539E2C0D7A1A}" destId="{EBD335B5-8308-49CB-9630-99D852747B1F}" srcOrd="0" destOrd="0" presId="urn:microsoft.com/office/officeart/2005/8/layout/vList5"/>
    <dgm:cxn modelId="{CBCBBC9E-6F37-4827-AE2E-4160BAAF5FF2}" type="presParOf" srcId="{B589D1EC-5156-4FB2-BB1C-8E1290A868B9}" destId="{6EB2A58E-CA03-4F76-94B6-D8FE50231963}" srcOrd="1" destOrd="2" presId="urn:microsoft.com/office/officeart/2005/8/layout/vList5"/>
    <dgm:cxn modelId="{32EC4364-AA71-4598-8DAD-40CA61EBD318}" type="presOf" srcId="{CBA50553-63FA-4B5A-9888-EDDBA06CA593}" destId="{6EB2A58E-CA03-4F76-94B6-D8FE50231963}" srcOrd="0" destOrd="0" presId="urn:microsoft.com/office/officeart/2005/8/layout/vList5"/>
    <dgm:cxn modelId="{955A9756-2F20-428F-B088-7B2276B085E5}" type="presParOf" srcId="{D5935282-3C7C-4F88-A1AE-C27DB8591514}" destId="{A76EE5BB-CBA4-4DD9-BFB7-3F3F246C9BF0}" srcOrd="3" destOrd="0" presId="urn:microsoft.com/office/officeart/2005/8/layout/vList5"/>
    <dgm:cxn modelId="{73069465-781B-4E65-95CB-A5E1EFBB208E}" type="presParOf" srcId="{D5935282-3C7C-4F88-A1AE-C27DB8591514}" destId="{2BB2A428-FB05-47E5-AC5F-C6A7936A9AC0}" srcOrd="4" destOrd="0" presId="urn:microsoft.com/office/officeart/2005/8/layout/vList5"/>
    <dgm:cxn modelId="{6D2DD544-F59E-4190-BA4E-1972D47F20BA}" type="presParOf" srcId="{2BB2A428-FB05-47E5-AC5F-C6A7936A9AC0}" destId="{B093CE78-670B-40EB-95CF-315E334D550F}" srcOrd="0" destOrd="4" presId="urn:microsoft.com/office/officeart/2005/8/layout/vList5"/>
    <dgm:cxn modelId="{785383EA-A73D-4745-8C11-011DCE7606C8}" type="presOf" srcId="{C8DDDFA1-AF37-4444-AAEB-D51CEE212719}" destId="{B093CE78-670B-40EB-95CF-315E334D550F}" srcOrd="0" destOrd="0" presId="urn:microsoft.com/office/officeart/2005/8/layout/vList5"/>
    <dgm:cxn modelId="{B0C1061F-D1AC-42EB-8277-024CD5ABE09A}" type="presParOf" srcId="{2BB2A428-FB05-47E5-AC5F-C6A7936A9AC0}" destId="{64028F0D-BE57-4642-92F7-303D4E45C524}" srcOrd="1" destOrd="4" presId="urn:microsoft.com/office/officeart/2005/8/layout/vList5"/>
    <dgm:cxn modelId="{67B9B113-D8D1-49EA-A796-C382BEB1E541}" type="presOf" srcId="{5AA02751-379E-46DB-884A-F23ACBC498EE}" destId="{64028F0D-BE57-4642-92F7-303D4E45C52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15931E-1654-4B73-89B2-8E333D9C42E0}" type="doc">
      <dgm:prSet loTypeId="list" loCatId="list" qsTypeId="urn:microsoft.com/office/officeart/2005/8/quickstyle/simple1" qsCatId="simple" csTypeId="urn:microsoft.com/office/officeart/2005/8/colors/accent1_2" csCatId="accent1" phldr="0"/>
      <dgm:spPr/>
      <dgm:t>
        <a:bodyPr/>
        <a:p>
          <a:endParaRPr lang="zh-CN" altLang="en-US"/>
        </a:p>
      </dgm:t>
    </dgm:pt>
    <dgm:pt modelId="{90DDC401-903F-495B-A387-FFA8A45891F6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教学楼Ⅰ</a:t>
          </a:r>
          <a:r>
            <a:rPr lang="zh-CN" altLang="en-US"/>
            <a:t/>
          </a:r>
          <a:endParaRPr lang="zh-CN" altLang="en-US"/>
        </a:p>
      </dgm:t>
    </dgm:pt>
    <dgm:pt modelId="{C8BB0B8A-C63A-4F83-B8DD-3A7CE259E4EE}" cxnId="{D32383C8-D64B-4B38-9713-B6D26C5E3AF4}" type="parTrans">
      <dgm:prSet/>
      <dgm:spPr/>
      <dgm:t>
        <a:bodyPr/>
        <a:p>
          <a:endParaRPr lang="zh-CN" altLang="en-US"/>
        </a:p>
      </dgm:t>
    </dgm:pt>
    <dgm:pt modelId="{35E5E878-0907-4014-9CFA-56AEFE6C22E5}" cxnId="{D32383C8-D64B-4B38-9713-B6D26C5E3AF4}" type="sibTrans">
      <dgm:prSet/>
      <dgm:spPr/>
      <dgm:t>
        <a:bodyPr/>
        <a:p>
          <a:endParaRPr lang="zh-CN" altLang="en-US"/>
        </a:p>
      </dgm:t>
    </dgm:pt>
    <dgm:pt modelId="{E08CEB0C-E37F-4DCA-A8EA-4B2CD3AD7754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900" b="1">
              <a:latin typeface="+mj-ea"/>
              <a:ea typeface="+mj-ea"/>
              <a:sym typeface="+mn-ea"/>
            </a:rPr>
            <a:t>考场号：</a:t>
          </a:r>
          <a:r>
            <a:rPr lang="en-US" altLang="zh-CN" sz="2000" b="1">
              <a:latin typeface="+mj-ea"/>
              <a:ea typeface="+mj-ea"/>
              <a:sym typeface="+mn-ea"/>
            </a:rPr>
            <a:t>046-1</a:t>
          </a:r>
          <a:r>
            <a:rPr lang="en-US" altLang="zh-CN" sz="2000" b="1">
              <a:latin typeface="+mj-ea"/>
              <a:ea typeface="+mj-ea"/>
              <a:sym typeface="+mn-ea"/>
            </a:rPr>
            <a:t>57</a:t>
          </a:r>
          <a:r>
            <a:rPr lang="zh-CN" altLang="en-US" sz="2000" b="1">
              <a:latin typeface="+mj-ea"/>
              <a:ea typeface="+mj-ea"/>
            </a:rPr>
            <a:t/>
          </a:r>
          <a:endParaRPr lang="zh-CN" altLang="en-US" sz="2000" b="1">
            <a:latin typeface="+mj-ea"/>
            <a:ea typeface="+mj-ea"/>
          </a:endParaRPr>
        </a:p>
      </dgm:t>
    </dgm:pt>
    <dgm:pt modelId="{FB4BCC77-44E9-4065-8A2F-90CD32DE34E3}" cxnId="{00F681DC-E661-4506-A27E-B0DE808025D1}" type="parTrans">
      <dgm:prSet/>
      <dgm:spPr/>
      <dgm:t>
        <a:bodyPr/>
        <a:p>
          <a:endParaRPr lang="zh-CN" altLang="en-US"/>
        </a:p>
      </dgm:t>
    </dgm:pt>
    <dgm:pt modelId="{41FED480-3E2E-47A2-B997-02D527BC8082}" cxnId="{00F681DC-E661-4506-A27E-B0DE808025D1}" type="sibTrans">
      <dgm:prSet/>
      <dgm:spPr/>
      <dgm:t>
        <a:bodyPr/>
        <a:p>
          <a:endParaRPr lang="zh-CN" altLang="en-US"/>
        </a:p>
      </dgm:t>
    </dgm:pt>
    <dgm:pt modelId="{A6685E83-BEEC-49B3-B40A-539E2C0D7A1A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教学楼Ⅱ</a:t>
          </a:r>
          <a:r>
            <a:rPr lang="zh-CN" altLang="en-US"/>
            <a:t/>
          </a:r>
          <a:endParaRPr lang="zh-CN" altLang="en-US"/>
        </a:p>
      </dgm:t>
    </dgm:pt>
    <dgm:pt modelId="{FECC43A3-D59E-4EE1-9557-8FBB90D5B362}" cxnId="{23B4DD4C-5133-4EB4-88C4-E9937164D039}" type="parTrans">
      <dgm:prSet/>
      <dgm:spPr/>
      <dgm:t>
        <a:bodyPr/>
        <a:p>
          <a:endParaRPr lang="zh-CN" altLang="en-US"/>
        </a:p>
      </dgm:t>
    </dgm:pt>
    <dgm:pt modelId="{68BB6C9A-B7F0-43A0-955B-FC8C4D4009BF}" cxnId="{23B4DD4C-5133-4EB4-88C4-E9937164D039}" type="sibTrans">
      <dgm:prSet/>
      <dgm:spPr/>
      <dgm:t>
        <a:bodyPr/>
        <a:p>
          <a:endParaRPr lang="zh-CN" altLang="en-US"/>
        </a:p>
      </dgm:t>
    </dgm:pt>
    <dgm:pt modelId="{CBA50553-63FA-4B5A-9888-EDDBA06CA593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>
              <a:latin typeface="+mj-ea"/>
              <a:ea typeface="+mj-ea"/>
              <a:sym typeface="+mn-ea"/>
            </a:rPr>
            <a:t>考场号：</a:t>
          </a:r>
          <a:r>
            <a:rPr b="1">
              <a:latin typeface="宋体" panose="02010600030101010101" pitchFamily="2" charset="-122"/>
              <a:ea typeface="宋体" panose="02010600030101010101" pitchFamily="2" charset="-122"/>
              <a:sym typeface="+mn-ea"/>
            </a:rPr>
            <a:t>0</a:t>
          </a:r>
          <a:r>
            <a:rPr lang="en-US" altLang="zh-CN" b="1">
              <a:latin typeface="宋体" panose="02010600030101010101" pitchFamily="2" charset="-122"/>
              <a:ea typeface="宋体" panose="02010600030101010101" pitchFamily="2" charset="-122"/>
              <a:sym typeface="+mn-ea"/>
            </a:rPr>
            <a:t>01</a:t>
          </a:r>
          <a:r>
            <a:rPr lang="en-US" altLang="zh-CN" b="1">
              <a:latin typeface="宋体" panose="02010600030101010101" pitchFamily="2" charset="-122"/>
              <a:ea typeface="宋体" panose="02010600030101010101" pitchFamily="2" charset="-122"/>
              <a:sym typeface="+mn-ea"/>
            </a:rPr>
            <a:t>-045</a:t>
          </a:r>
          <a:r>
            <a:rPr lang="en-US" altLang="zh-CN" b="1">
              <a:latin typeface="宋体" panose="02010600030101010101" pitchFamily="2" charset="-122"/>
              <a:ea typeface="宋体" panose="02010600030101010101" pitchFamily="2" charset="-122"/>
            </a:rPr>
            <a:t/>
          </a:r>
          <a:endParaRPr lang="en-US" altLang="zh-CN" b="1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73E2772F-165D-4B56-ACC2-969CBF53B0A8}" cxnId="{D4D435B0-B5E7-48B1-B00B-3FCAFAE7E50E}" type="parTrans">
      <dgm:prSet/>
      <dgm:spPr/>
      <dgm:t>
        <a:bodyPr/>
        <a:p>
          <a:endParaRPr lang="zh-CN" altLang="en-US"/>
        </a:p>
      </dgm:t>
    </dgm:pt>
    <dgm:pt modelId="{7BFD1607-7356-4D3D-A829-75D002A3A4B0}" cxnId="{D4D435B0-B5E7-48B1-B00B-3FCAFAE7E50E}" type="sibTrans">
      <dgm:prSet/>
      <dgm:spPr/>
      <dgm:t>
        <a:bodyPr/>
        <a:p>
          <a:endParaRPr lang="zh-CN" altLang="en-US"/>
        </a:p>
      </dgm:t>
    </dgm:pt>
    <dgm:pt modelId="{C8DDDFA1-AF37-4444-AAEB-D51CEE212719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教学楼Ⅲ</a:t>
          </a:r>
          <a:r>
            <a:rPr lang="zh-CN" altLang="en-US"/>
            <a:t/>
          </a:r>
          <a:endParaRPr lang="zh-CN" altLang="en-US"/>
        </a:p>
      </dgm:t>
    </dgm:pt>
    <dgm:pt modelId="{26EA520A-5891-4EBA-B2AD-1840663D8C07}" cxnId="{8CA26D1D-4C0B-4135-A90D-34A5C54BBA4B}" type="parTrans">
      <dgm:prSet/>
      <dgm:spPr/>
      <dgm:t>
        <a:bodyPr/>
        <a:p>
          <a:endParaRPr lang="zh-CN" altLang="en-US"/>
        </a:p>
      </dgm:t>
    </dgm:pt>
    <dgm:pt modelId="{CE2287C8-6424-4771-88FD-4DADE15C5A04}" cxnId="{8CA26D1D-4C0B-4135-A90D-34A5C54BBA4B}" type="sibTrans">
      <dgm:prSet/>
      <dgm:spPr/>
      <dgm:t>
        <a:bodyPr/>
        <a:p>
          <a:endParaRPr lang="zh-CN" altLang="en-US"/>
        </a:p>
      </dgm:t>
    </dgm:pt>
    <dgm:pt modelId="{5AA02751-379E-46DB-884A-F23ACBC498EE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>
              <a:latin typeface="+mj-ea"/>
              <a:ea typeface="+mj-ea"/>
              <a:sym typeface="+mn-ea"/>
            </a:rPr>
            <a:t>考场号：</a:t>
          </a:r>
          <a:r>
            <a:rPr lang="en-US" altLang="zh-CN" b="1">
              <a:latin typeface="宋体" panose="02010600030101010101" pitchFamily="2" charset="-122"/>
              <a:ea typeface="宋体" panose="02010600030101010101" pitchFamily="2" charset="-122"/>
            </a:rPr>
            <a:t>172-</a:t>
          </a:r>
          <a:r>
            <a:rPr lang="en-US" altLang="zh-CN" b="1">
              <a:latin typeface="宋体" panose="02010600030101010101" pitchFamily="2" charset="-122"/>
              <a:ea typeface="宋体" panose="02010600030101010101" pitchFamily="2" charset="-122"/>
            </a:rPr>
            <a:t>188</a:t>
          </a:r>
          <a:r>
            <a:rPr lang="en-US" altLang="zh-CN" b="1">
              <a:latin typeface="宋体" panose="02010600030101010101" pitchFamily="2" charset="-122"/>
              <a:ea typeface="宋体" panose="02010600030101010101" pitchFamily="2" charset="-122"/>
            </a:rPr>
            <a:t/>
          </a:r>
          <a:endParaRPr lang="en-US" altLang="zh-CN" b="1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D0D77647-95BE-4607-B2F0-006D9CAB8F0E}" cxnId="{D63AF1E2-C199-4A52-B4E5-03A574BEF880}" type="parTrans">
      <dgm:prSet/>
      <dgm:spPr/>
      <dgm:t>
        <a:bodyPr/>
        <a:p>
          <a:endParaRPr lang="zh-CN" altLang="en-US"/>
        </a:p>
      </dgm:t>
    </dgm:pt>
    <dgm:pt modelId="{3DBF6B9F-A188-4D67-ABE8-0633561FA9E5}" cxnId="{D63AF1E2-C199-4A52-B4E5-03A574BEF880}" type="sibTrans">
      <dgm:prSet/>
      <dgm:spPr/>
      <dgm:t>
        <a:bodyPr/>
        <a:p>
          <a:endParaRPr lang="zh-CN" altLang="en-US"/>
        </a:p>
      </dgm:t>
    </dgm:pt>
    <dgm:pt modelId="{D5935282-3C7C-4F88-A1AE-C27DB8591514}" type="pres">
      <dgm:prSet presAssocID="{2E15931E-1654-4B73-89B2-8E333D9C42E0}" presName="Name0" presStyleCnt="0">
        <dgm:presLayoutVars>
          <dgm:dir/>
          <dgm:animLvl val="lvl"/>
          <dgm:resizeHandles val="exact"/>
        </dgm:presLayoutVars>
      </dgm:prSet>
      <dgm:spPr/>
    </dgm:pt>
    <dgm:pt modelId="{E61486FD-113E-4C87-8ADF-B1A8E2A84801}" type="pres">
      <dgm:prSet presAssocID="{90DDC401-903F-495B-A387-FFA8A45891F6}" presName="linNode" presStyleCnt="0"/>
      <dgm:spPr/>
    </dgm:pt>
    <dgm:pt modelId="{96BE2B31-D87C-43E1-BE64-4C27B13F4AA4}" type="pres">
      <dgm:prSet presAssocID="{90DDC401-903F-495B-A387-FFA8A45891F6}" presName="parentText" presStyleLbl="node1" presStyleIdx="0" presStyleCnt="3" custScaleX="96141" custLinFactNeighborX="-235" custLinFactNeighborY="-111">
        <dgm:presLayoutVars>
          <dgm:chMax val="1"/>
          <dgm:bulletEnabled val="1"/>
        </dgm:presLayoutVars>
      </dgm:prSet>
      <dgm:spPr/>
    </dgm:pt>
    <dgm:pt modelId="{DD9406C3-FC80-4468-A55B-122D744D43F0}" type="pres">
      <dgm:prSet presAssocID="{90DDC401-903F-495B-A387-FFA8A45891F6}" presName="descendantText" presStyleLbl="alignAccFollowNode1" presStyleIdx="0" presStyleCnt="3" custScaleX="114023">
        <dgm:presLayoutVars>
          <dgm:bulletEnabled val="1"/>
        </dgm:presLayoutVars>
      </dgm:prSet>
      <dgm:spPr/>
    </dgm:pt>
    <dgm:pt modelId="{F1941F29-E51C-4282-956D-50CFAFAEB9B8}" type="pres">
      <dgm:prSet presAssocID="{35E5E878-0907-4014-9CFA-56AEFE6C22E5}" presName="sp" presStyleCnt="0"/>
      <dgm:spPr/>
    </dgm:pt>
    <dgm:pt modelId="{B589D1EC-5156-4FB2-BB1C-8E1290A868B9}" type="pres">
      <dgm:prSet presAssocID="{A6685E83-BEEC-49B3-B40A-539E2C0D7A1A}" presName="linNode" presStyleCnt="0"/>
      <dgm:spPr/>
    </dgm:pt>
    <dgm:pt modelId="{EBD335B5-8308-49CB-9630-99D852747B1F}" type="pres">
      <dgm:prSet presAssocID="{A6685E83-BEEC-49B3-B40A-539E2C0D7A1A}" presName="parentText" presStyleLbl="node1" presStyleIdx="1" presStyleCnt="3" custScaleX="96791">
        <dgm:presLayoutVars>
          <dgm:chMax val="1"/>
          <dgm:bulletEnabled val="1"/>
        </dgm:presLayoutVars>
      </dgm:prSet>
      <dgm:spPr/>
    </dgm:pt>
    <dgm:pt modelId="{6EB2A58E-CA03-4F76-94B6-D8FE50231963}" type="pres">
      <dgm:prSet presAssocID="{A6685E83-BEEC-49B3-B40A-539E2C0D7A1A}" presName="descendantText" presStyleLbl="alignAccFollowNode1" presStyleIdx="1" presStyleCnt="3" custScaleX="114572" custLinFactNeighborX="412">
        <dgm:presLayoutVars>
          <dgm:bulletEnabled val="1"/>
        </dgm:presLayoutVars>
      </dgm:prSet>
      <dgm:spPr/>
    </dgm:pt>
    <dgm:pt modelId="{A76EE5BB-CBA4-4DD9-BFB7-3F3F246C9BF0}" type="pres">
      <dgm:prSet presAssocID="{68BB6C9A-B7F0-43A0-955B-FC8C4D4009BF}" presName="sp" presStyleCnt="0"/>
      <dgm:spPr/>
    </dgm:pt>
    <dgm:pt modelId="{2BB2A428-FB05-47E5-AC5F-C6A7936A9AC0}" type="pres">
      <dgm:prSet presAssocID="{C8DDDFA1-AF37-4444-AAEB-D51CEE212719}" presName="linNode" presStyleCnt="0"/>
      <dgm:spPr/>
    </dgm:pt>
    <dgm:pt modelId="{B093CE78-670B-40EB-95CF-315E334D550F}" type="pres">
      <dgm:prSet presAssocID="{C8DDDFA1-AF37-4444-AAEB-D51CEE212719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64028F0D-BE57-4642-92F7-303D4E45C524}" type="pres">
      <dgm:prSet presAssocID="{C8DDDFA1-AF37-4444-AAEB-D51CEE212719}" presName="descendantText" presStyleLbl="alignAccFollowNode1" presStyleIdx="2" presStyleCnt="3" custScaleX="120026">
        <dgm:presLayoutVars>
          <dgm:bulletEnabled val="1"/>
        </dgm:presLayoutVars>
      </dgm:prSet>
      <dgm:spPr/>
    </dgm:pt>
  </dgm:ptLst>
  <dgm:cxnLst>
    <dgm:cxn modelId="{D32383C8-D64B-4B38-9713-B6D26C5E3AF4}" srcId="{2E15931E-1654-4B73-89B2-8E333D9C42E0}" destId="{90DDC401-903F-495B-A387-FFA8A45891F6}" srcOrd="0" destOrd="0" parTransId="{C8BB0B8A-C63A-4F83-B8DD-3A7CE259E4EE}" sibTransId="{35E5E878-0907-4014-9CFA-56AEFE6C22E5}"/>
    <dgm:cxn modelId="{00F681DC-E661-4506-A27E-B0DE808025D1}" srcId="{90DDC401-903F-495B-A387-FFA8A45891F6}" destId="{E08CEB0C-E37F-4DCA-A8EA-4B2CD3AD7754}" srcOrd="0" destOrd="0" parTransId="{FB4BCC77-44E9-4065-8A2F-90CD32DE34E3}" sibTransId="{41FED480-3E2E-47A2-B997-02D527BC8082}"/>
    <dgm:cxn modelId="{23B4DD4C-5133-4EB4-88C4-E9937164D039}" srcId="{2E15931E-1654-4B73-89B2-8E333D9C42E0}" destId="{A6685E83-BEEC-49B3-B40A-539E2C0D7A1A}" srcOrd="1" destOrd="0" parTransId="{FECC43A3-D59E-4EE1-9557-8FBB90D5B362}" sibTransId="{68BB6C9A-B7F0-43A0-955B-FC8C4D4009BF}"/>
    <dgm:cxn modelId="{D4D435B0-B5E7-48B1-B00B-3FCAFAE7E50E}" srcId="{A6685E83-BEEC-49B3-B40A-539E2C0D7A1A}" destId="{CBA50553-63FA-4B5A-9888-EDDBA06CA593}" srcOrd="0" destOrd="1" parTransId="{73E2772F-165D-4B56-ACC2-969CBF53B0A8}" sibTransId="{7BFD1607-7356-4D3D-A829-75D002A3A4B0}"/>
    <dgm:cxn modelId="{8CA26D1D-4C0B-4135-A90D-34A5C54BBA4B}" srcId="{2E15931E-1654-4B73-89B2-8E333D9C42E0}" destId="{C8DDDFA1-AF37-4444-AAEB-D51CEE212719}" srcOrd="2" destOrd="0" parTransId="{26EA520A-5891-4EBA-B2AD-1840663D8C07}" sibTransId="{CE2287C8-6424-4771-88FD-4DADE15C5A04}"/>
    <dgm:cxn modelId="{D63AF1E2-C199-4A52-B4E5-03A574BEF880}" srcId="{C8DDDFA1-AF37-4444-AAEB-D51CEE212719}" destId="{5AA02751-379E-46DB-884A-F23ACBC498EE}" srcOrd="0" destOrd="2" parTransId="{D0D77647-95BE-4607-B2F0-006D9CAB8F0E}" sibTransId="{3DBF6B9F-A188-4D67-ABE8-0633561FA9E5}"/>
    <dgm:cxn modelId="{9539B92E-5D1A-45C1-884C-A954208D1F92}" type="presOf" srcId="{2E15931E-1654-4B73-89B2-8E333D9C42E0}" destId="{D5935282-3C7C-4F88-A1AE-C27DB8591514}" srcOrd="0" destOrd="0" presId="urn:microsoft.com/office/officeart/2005/8/layout/vList5"/>
    <dgm:cxn modelId="{46935164-E6EA-4EAD-9F0B-16FDE85FBDCF}" type="presParOf" srcId="{D5935282-3C7C-4F88-A1AE-C27DB8591514}" destId="{E61486FD-113E-4C87-8ADF-B1A8E2A84801}" srcOrd="0" destOrd="0" presId="urn:microsoft.com/office/officeart/2005/8/layout/vList5"/>
    <dgm:cxn modelId="{FEF69E9C-4A28-44CC-A43E-8868D2EE4D2A}" type="presParOf" srcId="{E61486FD-113E-4C87-8ADF-B1A8E2A84801}" destId="{96BE2B31-D87C-43E1-BE64-4C27B13F4AA4}" srcOrd="0" destOrd="0" presId="urn:microsoft.com/office/officeart/2005/8/layout/vList5"/>
    <dgm:cxn modelId="{E2919015-B7B4-4DF5-9B71-8478823F3BEE}" type="presOf" srcId="{90DDC401-903F-495B-A387-FFA8A45891F6}" destId="{96BE2B31-D87C-43E1-BE64-4C27B13F4AA4}" srcOrd="0" destOrd="0" presId="urn:microsoft.com/office/officeart/2005/8/layout/vList5"/>
    <dgm:cxn modelId="{E710B888-AE5C-4ACE-B9B0-EE55216FECAB}" type="presParOf" srcId="{E61486FD-113E-4C87-8ADF-B1A8E2A84801}" destId="{DD9406C3-FC80-4468-A55B-122D744D43F0}" srcOrd="1" destOrd="0" presId="urn:microsoft.com/office/officeart/2005/8/layout/vList5"/>
    <dgm:cxn modelId="{A4F26059-302A-4C05-BB7D-5C742AB2FF50}" type="presOf" srcId="{E08CEB0C-E37F-4DCA-A8EA-4B2CD3AD7754}" destId="{DD9406C3-FC80-4468-A55B-122D744D43F0}" srcOrd="0" destOrd="0" presId="urn:microsoft.com/office/officeart/2005/8/layout/vList5"/>
    <dgm:cxn modelId="{52650D58-26B7-4397-B60A-560A613C4107}" type="presParOf" srcId="{D5935282-3C7C-4F88-A1AE-C27DB8591514}" destId="{F1941F29-E51C-4282-956D-50CFAFAEB9B8}" srcOrd="1" destOrd="0" presId="urn:microsoft.com/office/officeart/2005/8/layout/vList5"/>
    <dgm:cxn modelId="{EC893FE7-1E18-4EAB-888F-9CE1222F669A}" type="presParOf" srcId="{D5935282-3C7C-4F88-A1AE-C27DB8591514}" destId="{B589D1EC-5156-4FB2-BB1C-8E1290A868B9}" srcOrd="2" destOrd="0" presId="urn:microsoft.com/office/officeart/2005/8/layout/vList5"/>
    <dgm:cxn modelId="{F82EA29B-7821-4A54-B31B-68B2200BC610}" type="presParOf" srcId="{B589D1EC-5156-4FB2-BB1C-8E1290A868B9}" destId="{EBD335B5-8308-49CB-9630-99D852747B1F}" srcOrd="0" destOrd="2" presId="urn:microsoft.com/office/officeart/2005/8/layout/vList5"/>
    <dgm:cxn modelId="{7DB56A07-3212-4E88-9F25-85D17BA54D48}" type="presOf" srcId="{A6685E83-BEEC-49B3-B40A-539E2C0D7A1A}" destId="{EBD335B5-8308-49CB-9630-99D852747B1F}" srcOrd="0" destOrd="0" presId="urn:microsoft.com/office/officeart/2005/8/layout/vList5"/>
    <dgm:cxn modelId="{5AA2D094-DBE9-48C9-B70B-FA27686BC8ED}" type="presParOf" srcId="{B589D1EC-5156-4FB2-BB1C-8E1290A868B9}" destId="{6EB2A58E-CA03-4F76-94B6-D8FE50231963}" srcOrd="1" destOrd="2" presId="urn:microsoft.com/office/officeart/2005/8/layout/vList5"/>
    <dgm:cxn modelId="{4D7A1BED-1457-42B0-A4CB-998AC0E37CD9}" type="presOf" srcId="{CBA50553-63FA-4B5A-9888-EDDBA06CA593}" destId="{6EB2A58E-CA03-4F76-94B6-D8FE50231963}" srcOrd="0" destOrd="0" presId="urn:microsoft.com/office/officeart/2005/8/layout/vList5"/>
    <dgm:cxn modelId="{5810247C-237B-48DE-BB30-E6B48AD2EC20}" type="presParOf" srcId="{D5935282-3C7C-4F88-A1AE-C27DB8591514}" destId="{A76EE5BB-CBA4-4DD9-BFB7-3F3F246C9BF0}" srcOrd="3" destOrd="0" presId="urn:microsoft.com/office/officeart/2005/8/layout/vList5"/>
    <dgm:cxn modelId="{85DDFB75-AC83-49EB-B2A2-41771308C712}" type="presParOf" srcId="{D5935282-3C7C-4F88-A1AE-C27DB8591514}" destId="{2BB2A428-FB05-47E5-AC5F-C6A7936A9AC0}" srcOrd="4" destOrd="0" presId="urn:microsoft.com/office/officeart/2005/8/layout/vList5"/>
    <dgm:cxn modelId="{36278DFF-FFAB-4E48-823F-E45A0F1A4580}" type="presParOf" srcId="{2BB2A428-FB05-47E5-AC5F-C6A7936A9AC0}" destId="{B093CE78-670B-40EB-95CF-315E334D550F}" srcOrd="0" destOrd="4" presId="urn:microsoft.com/office/officeart/2005/8/layout/vList5"/>
    <dgm:cxn modelId="{9E48B1EF-9988-4845-9D53-6DA686BF63BF}" type="presOf" srcId="{C8DDDFA1-AF37-4444-AAEB-D51CEE212719}" destId="{B093CE78-670B-40EB-95CF-315E334D550F}" srcOrd="0" destOrd="0" presId="urn:microsoft.com/office/officeart/2005/8/layout/vList5"/>
    <dgm:cxn modelId="{9B76C89A-B212-4E8B-8698-B3FF7E8F28A4}" type="presParOf" srcId="{2BB2A428-FB05-47E5-AC5F-C6A7936A9AC0}" destId="{64028F0D-BE57-4642-92F7-303D4E45C524}" srcOrd="1" destOrd="4" presId="urn:microsoft.com/office/officeart/2005/8/layout/vList5"/>
    <dgm:cxn modelId="{1539781C-3A9B-4C16-8557-40BA1F27C667}" type="presOf" srcId="{5AA02751-379E-46DB-884A-F23ACBC498EE}" destId="{64028F0D-BE57-4642-92F7-303D4E45C52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909945" cy="1572260"/>
        <a:chOff x="0" y="0"/>
        <a:chExt cx="5909945" cy="1572260"/>
      </a:xfrm>
    </dsp:grpSpPr>
    <dsp:sp modelId="{DD9406C3-FC80-4468-A55B-122D744D43F0}">
      <dsp:nvSpPr>
        <dsp:cNvPr id="4" name="同侧圆角矩形 3"/>
        <dsp:cNvSpPr/>
      </dsp:nvSpPr>
      <dsp:spPr bwMode="white">
        <a:xfrm rot="5400000">
          <a:off x="3702729" y="-1750753"/>
          <a:ext cx="405745" cy="4008688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72390" tIns="36195" rIns="72390" bIns="36195" anchor="ctr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900" b="1">
              <a:solidFill>
                <a:schemeClr val="dk1"/>
              </a:solidFill>
              <a:latin typeface="+mj-ea"/>
              <a:ea typeface="+mj-ea"/>
              <a:sym typeface="+mn-ea"/>
            </a:rPr>
            <a:t>考场号：</a:t>
          </a:r>
          <a:r>
            <a:rPr lang="en-US" altLang="zh-CN" sz="2000" b="1">
              <a:solidFill>
                <a:schemeClr val="dk1"/>
              </a:solidFill>
              <a:latin typeface="+mj-ea"/>
              <a:ea typeface="+mj-ea"/>
              <a:sym typeface="+mn-ea"/>
            </a:rPr>
            <a:t>046-1</a:t>
          </a:r>
          <a:r>
            <a:rPr lang="en-US" altLang="zh-CN" sz="2000" b="1">
              <a:solidFill>
                <a:schemeClr val="dk1"/>
              </a:solidFill>
              <a:latin typeface="+mj-ea"/>
              <a:ea typeface="+mj-ea"/>
              <a:sym typeface="+mn-ea"/>
            </a:rPr>
            <a:t>71</a:t>
          </a:r>
          <a:endParaRPr lang="zh-CN" altLang="en-US" sz="2000" b="1">
            <a:solidFill>
              <a:schemeClr val="dk1"/>
            </a:solidFill>
            <a:latin typeface="+mj-ea"/>
            <a:ea typeface="+mj-ea"/>
          </a:endParaRPr>
        </a:p>
      </dsp:txBody>
      <dsp:txXfrm rot="5400000">
        <a:off x="3702729" y="-1750753"/>
        <a:ext cx="405745" cy="4008688"/>
      </dsp:txXfrm>
    </dsp:sp>
    <dsp:sp modelId="{96BE2B31-D87C-43E1-BE64-4C27B13F4AA4}">
      <dsp:nvSpPr>
        <dsp:cNvPr id="3" name="圆角矩形 2"/>
        <dsp:cNvSpPr/>
      </dsp:nvSpPr>
      <dsp:spPr bwMode="white">
        <a:xfrm>
          <a:off x="0" y="0"/>
          <a:ext cx="1901257" cy="507181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45719" rIns="91439" bIns="45719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教学楼Ⅰ</a:t>
          </a:r>
          <a:endParaRPr lang="zh-CN" altLang="en-US"/>
        </a:p>
      </dsp:txBody>
      <dsp:txXfrm>
        <a:off x="0" y="0"/>
        <a:ext cx="1901257" cy="507181"/>
      </dsp:txXfrm>
    </dsp:sp>
    <dsp:sp modelId="{6EB2A58E-CA03-4F76-94B6-D8FE50231963}">
      <dsp:nvSpPr>
        <dsp:cNvPr id="6" name="同侧圆角矩形 5"/>
        <dsp:cNvSpPr/>
      </dsp:nvSpPr>
      <dsp:spPr bwMode="white">
        <a:xfrm rot="5400000">
          <a:off x="3703971" y="-1216971"/>
          <a:ext cx="405745" cy="4006203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72390" tIns="36195" rIns="72390" bIns="36195" anchor="ctr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>
              <a:solidFill>
                <a:schemeClr val="dk1"/>
              </a:solidFill>
              <a:latin typeface="+mj-ea"/>
              <a:ea typeface="+mj-ea"/>
              <a:sym typeface="+mn-ea"/>
            </a:rPr>
            <a:t>考场号：</a:t>
          </a:r>
          <a:r>
            <a:rPr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rPr>
            <a:t>0</a:t>
          </a:r>
          <a:r>
            <a:rPr lang="en-US" altLang="zh-CN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rPr>
            <a:t>01</a:t>
          </a:r>
          <a:r>
            <a:rPr lang="en-US" altLang="zh-CN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rPr>
            <a:t>-045</a:t>
          </a:r>
          <a:endParaRPr lang="en-US" altLang="zh-CN" b="1">
            <a:solidFill>
              <a:schemeClr val="dk1"/>
            </a:solidFill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 rot="5400000">
        <a:off x="3703971" y="-1216971"/>
        <a:ext cx="405745" cy="4006203"/>
      </dsp:txXfrm>
    </dsp:sp>
    <dsp:sp modelId="{EBD335B5-8308-49CB-9630-99D852747B1F}">
      <dsp:nvSpPr>
        <dsp:cNvPr id="5" name="圆角矩形 4"/>
        <dsp:cNvSpPr/>
      </dsp:nvSpPr>
      <dsp:spPr bwMode="white">
        <a:xfrm>
          <a:off x="0" y="532540"/>
          <a:ext cx="1903742" cy="507181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45719" rIns="91439" bIns="45719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教学楼Ⅱ</a:t>
          </a:r>
          <a:endParaRPr lang="zh-CN" altLang="en-US"/>
        </a:p>
      </dsp:txBody>
      <dsp:txXfrm>
        <a:off x="0" y="532540"/>
        <a:ext cx="1903742" cy="507181"/>
      </dsp:txXfrm>
    </dsp:sp>
    <dsp:sp modelId="{64028F0D-BE57-4642-92F7-303D4E45C524}">
      <dsp:nvSpPr>
        <dsp:cNvPr id="9" name="同侧圆角矩形 8"/>
        <dsp:cNvSpPr/>
      </dsp:nvSpPr>
      <dsp:spPr bwMode="white">
        <a:xfrm rot="5400000">
          <a:off x="3695037" y="-693366"/>
          <a:ext cx="405745" cy="4024071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72390" tIns="36195" rIns="72390" bIns="36195" anchor="ctr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>
              <a:solidFill>
                <a:schemeClr val="dk1"/>
              </a:solidFill>
              <a:latin typeface="+mj-ea"/>
              <a:ea typeface="+mj-ea"/>
              <a:sym typeface="+mn-ea"/>
            </a:rPr>
            <a:t>考场号：</a:t>
          </a:r>
          <a:r>
            <a:rPr lang="en-US" altLang="zh-CN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rPr>
            <a:t>172-216</a:t>
          </a:r>
          <a:endParaRPr lang="en-US" altLang="zh-CN" b="1">
            <a:solidFill>
              <a:schemeClr val="dk1"/>
            </a:solidFill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 rot="5400000">
        <a:off x="3695037" y="-693366"/>
        <a:ext cx="405745" cy="4024071"/>
      </dsp:txXfrm>
    </dsp:sp>
    <dsp:sp modelId="{B093CE78-670B-40EB-95CF-315E334D550F}">
      <dsp:nvSpPr>
        <dsp:cNvPr id="7" name="圆角矩形 6"/>
        <dsp:cNvSpPr/>
      </dsp:nvSpPr>
      <dsp:spPr bwMode="white">
        <a:xfrm>
          <a:off x="0" y="1065079"/>
          <a:ext cx="1885874" cy="507181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45719" rIns="91439" bIns="45719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教学楼Ⅲ</a:t>
          </a:r>
          <a:endParaRPr lang="zh-CN" altLang="en-US"/>
        </a:p>
      </dsp:txBody>
      <dsp:txXfrm>
        <a:off x="0" y="1065079"/>
        <a:ext cx="1885874" cy="5071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909945" cy="1572260"/>
        <a:chOff x="0" y="0"/>
        <a:chExt cx="5909945" cy="1572260"/>
      </a:xfrm>
    </dsp:grpSpPr>
    <dsp:sp modelId="{DD9406C3-FC80-4468-A55B-122D744D43F0}">
      <dsp:nvSpPr>
        <dsp:cNvPr id="4" name="同侧圆角矩形 3"/>
        <dsp:cNvSpPr/>
      </dsp:nvSpPr>
      <dsp:spPr bwMode="white">
        <a:xfrm rot="5400000">
          <a:off x="3702729" y="-1750753"/>
          <a:ext cx="405745" cy="4008688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72390" tIns="36195" rIns="72390" bIns="36195" anchor="ctr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900" b="1">
              <a:solidFill>
                <a:schemeClr val="dk1"/>
              </a:solidFill>
              <a:latin typeface="+mj-ea"/>
              <a:ea typeface="+mj-ea"/>
              <a:sym typeface="+mn-ea"/>
            </a:rPr>
            <a:t>考场号：</a:t>
          </a:r>
          <a:r>
            <a:rPr lang="en-US" altLang="zh-CN" sz="2000" b="1">
              <a:solidFill>
                <a:schemeClr val="dk1"/>
              </a:solidFill>
              <a:latin typeface="+mj-ea"/>
              <a:ea typeface="+mj-ea"/>
              <a:sym typeface="+mn-ea"/>
            </a:rPr>
            <a:t>046-1</a:t>
          </a:r>
          <a:r>
            <a:rPr lang="en-US" altLang="zh-CN" sz="2000" b="1">
              <a:solidFill>
                <a:schemeClr val="dk1"/>
              </a:solidFill>
              <a:latin typeface="+mj-ea"/>
              <a:ea typeface="+mj-ea"/>
              <a:sym typeface="+mn-ea"/>
            </a:rPr>
            <a:t>71</a:t>
          </a:r>
          <a:endParaRPr lang="zh-CN" altLang="en-US" sz="2000" b="1">
            <a:solidFill>
              <a:schemeClr val="dk1"/>
            </a:solidFill>
            <a:latin typeface="+mj-ea"/>
            <a:ea typeface="+mj-ea"/>
          </a:endParaRPr>
        </a:p>
      </dsp:txBody>
      <dsp:txXfrm rot="5400000">
        <a:off x="3702729" y="-1750753"/>
        <a:ext cx="405745" cy="4008688"/>
      </dsp:txXfrm>
    </dsp:sp>
    <dsp:sp modelId="{96BE2B31-D87C-43E1-BE64-4C27B13F4AA4}">
      <dsp:nvSpPr>
        <dsp:cNvPr id="3" name="圆角矩形 2"/>
        <dsp:cNvSpPr/>
      </dsp:nvSpPr>
      <dsp:spPr bwMode="white">
        <a:xfrm>
          <a:off x="0" y="0"/>
          <a:ext cx="1901257" cy="507181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45719" rIns="91439" bIns="45719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教学楼Ⅰ</a:t>
          </a:r>
          <a:endParaRPr lang="zh-CN" altLang="en-US"/>
        </a:p>
      </dsp:txBody>
      <dsp:txXfrm>
        <a:off x="0" y="0"/>
        <a:ext cx="1901257" cy="507181"/>
      </dsp:txXfrm>
    </dsp:sp>
    <dsp:sp modelId="{6EB2A58E-CA03-4F76-94B6-D8FE50231963}">
      <dsp:nvSpPr>
        <dsp:cNvPr id="6" name="同侧圆角矩形 5"/>
        <dsp:cNvSpPr/>
      </dsp:nvSpPr>
      <dsp:spPr bwMode="white">
        <a:xfrm rot="5400000">
          <a:off x="3703971" y="-1216971"/>
          <a:ext cx="405745" cy="4006203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72390" tIns="36195" rIns="72390" bIns="36195" anchor="ctr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>
              <a:solidFill>
                <a:schemeClr val="dk1"/>
              </a:solidFill>
              <a:latin typeface="+mj-ea"/>
              <a:ea typeface="+mj-ea"/>
              <a:sym typeface="+mn-ea"/>
            </a:rPr>
            <a:t>考场号：</a:t>
          </a:r>
          <a:r>
            <a:rPr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rPr>
            <a:t>0</a:t>
          </a:r>
          <a:r>
            <a:rPr lang="en-US" altLang="zh-CN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rPr>
            <a:t>01</a:t>
          </a:r>
          <a:r>
            <a:rPr lang="en-US" altLang="zh-CN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rPr>
            <a:t>-045</a:t>
          </a:r>
          <a:endParaRPr lang="en-US" altLang="zh-CN" b="1">
            <a:solidFill>
              <a:schemeClr val="dk1"/>
            </a:solidFill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 rot="5400000">
        <a:off x="3703971" y="-1216971"/>
        <a:ext cx="405745" cy="4006203"/>
      </dsp:txXfrm>
    </dsp:sp>
    <dsp:sp modelId="{EBD335B5-8308-49CB-9630-99D852747B1F}">
      <dsp:nvSpPr>
        <dsp:cNvPr id="5" name="圆角矩形 4"/>
        <dsp:cNvSpPr/>
      </dsp:nvSpPr>
      <dsp:spPr bwMode="white">
        <a:xfrm>
          <a:off x="0" y="532540"/>
          <a:ext cx="1903742" cy="507181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45719" rIns="91439" bIns="45719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教学楼Ⅱ</a:t>
          </a:r>
          <a:endParaRPr lang="zh-CN" altLang="en-US"/>
        </a:p>
      </dsp:txBody>
      <dsp:txXfrm>
        <a:off x="0" y="532540"/>
        <a:ext cx="1903742" cy="507181"/>
      </dsp:txXfrm>
    </dsp:sp>
    <dsp:sp modelId="{64028F0D-BE57-4642-92F7-303D4E45C524}">
      <dsp:nvSpPr>
        <dsp:cNvPr id="9" name="同侧圆角矩形 8"/>
        <dsp:cNvSpPr/>
      </dsp:nvSpPr>
      <dsp:spPr bwMode="white">
        <a:xfrm rot="5400000">
          <a:off x="3695037" y="-693366"/>
          <a:ext cx="405745" cy="4024071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72390" tIns="36195" rIns="72390" bIns="36195" anchor="ctr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>
              <a:solidFill>
                <a:schemeClr val="dk1"/>
              </a:solidFill>
              <a:latin typeface="+mj-ea"/>
              <a:ea typeface="+mj-ea"/>
              <a:sym typeface="+mn-ea"/>
            </a:rPr>
            <a:t>考场号：</a:t>
          </a:r>
          <a:r>
            <a:rPr lang="en-US" altLang="zh-CN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rPr>
            <a:t>172-216</a:t>
          </a:r>
          <a:endParaRPr lang="en-US" altLang="zh-CN" b="1">
            <a:solidFill>
              <a:schemeClr val="dk1"/>
            </a:solidFill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 rot="5400000">
        <a:off x="3695037" y="-693366"/>
        <a:ext cx="405745" cy="4024071"/>
      </dsp:txXfrm>
    </dsp:sp>
    <dsp:sp modelId="{B093CE78-670B-40EB-95CF-315E334D550F}">
      <dsp:nvSpPr>
        <dsp:cNvPr id="7" name="圆角矩形 6"/>
        <dsp:cNvSpPr/>
      </dsp:nvSpPr>
      <dsp:spPr bwMode="white">
        <a:xfrm>
          <a:off x="0" y="1065079"/>
          <a:ext cx="1885874" cy="507181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91439" tIns="45719" rIns="91439" bIns="45719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教学楼Ⅲ</a:t>
          </a:r>
          <a:endParaRPr lang="zh-CN" altLang="en-US"/>
        </a:p>
      </dsp:txBody>
      <dsp:txXfrm>
        <a:off x="0" y="1065079"/>
        <a:ext cx="1885874" cy="5071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3030-C106-4016-A1EB-7759125325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B1255-A958-4458-9E02-CCD655426B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1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1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0E61-7AEB-43F2-8D29-90F80C6D15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398DC-78C1-444C-A7B5-B482AAE42D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0E61-7AEB-43F2-8D29-90F80C6D15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398DC-78C1-444C-A7B5-B482AAE42D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8" y="365124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365124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0E61-7AEB-43F2-8D29-90F80C6D15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398DC-78C1-444C-A7B5-B482AAE42D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0E61-7AEB-43F2-8D29-90F80C6D15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398DC-78C1-444C-A7B5-B482AAE42D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709742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4589465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0E61-7AEB-43F2-8D29-90F80C6D15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398DC-78C1-444C-A7B5-B482AAE42D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4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1" y="1825624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0E61-7AEB-43F2-8D29-90F80C6D15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398DC-78C1-444C-A7B5-B482AAE42D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0E61-7AEB-43F2-8D29-90F80C6D15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398DC-78C1-444C-A7B5-B482AAE42D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0E61-7AEB-43F2-8D29-90F80C6D15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398DC-78C1-444C-A7B5-B482AAE42D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0E61-7AEB-43F2-8D29-90F80C6D15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398DC-78C1-444C-A7B5-B482AAE42D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1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0E61-7AEB-43F2-8D29-90F80C6D15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398DC-78C1-444C-A7B5-B482AAE42D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1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50E61-7AEB-43F2-8D29-90F80C6D15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398DC-78C1-444C-A7B5-B482AAE42D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68572" tIns="34287" rIns="68572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4"/>
            <a:ext cx="7886700" cy="4351339"/>
          </a:xfrm>
          <a:prstGeom prst="rect">
            <a:avLst/>
          </a:prstGeom>
        </p:spPr>
        <p:txBody>
          <a:bodyPr vert="horz" lIns="68572" tIns="34287" rIns="68572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68572" tIns="34287" rIns="68572" bIns="34287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50E61-7AEB-43F2-8D29-90F80C6D15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68572" tIns="34287" rIns="68572" bIns="34287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1" y="6356352"/>
            <a:ext cx="2057400" cy="365125"/>
          </a:xfrm>
          <a:prstGeom prst="rect">
            <a:avLst/>
          </a:prstGeom>
        </p:spPr>
        <p:txBody>
          <a:bodyPr vert="horz" lIns="68572" tIns="34287" rIns="68572" bIns="34287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398DC-78C1-444C-A7B5-B482AAE42DDF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C:\Users\Administrator\Desktop\图片3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" t="86406" r="709" b="549"/>
          <a:stretch>
            <a:fillRect/>
          </a:stretch>
        </p:blipFill>
        <p:spPr bwMode="auto">
          <a:xfrm>
            <a:off x="0" y="5650029"/>
            <a:ext cx="9144000" cy="12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15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2.xml"/><Relationship Id="rId8" Type="http://schemas.openxmlformats.org/officeDocument/2006/relationships/diagramLayout" Target="../diagrams/layout2.xml"/><Relationship Id="rId7" Type="http://schemas.openxmlformats.org/officeDocument/2006/relationships/diagramData" Target="../diagrams/data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3" Type="http://schemas.openxmlformats.org/officeDocument/2006/relationships/notesSlide" Target="../notesSlides/notesSlide10.xml"/><Relationship Id="rId12" Type="http://schemas.openxmlformats.org/officeDocument/2006/relationships/slideLayout" Target="../slideLayouts/slideLayout1.xml"/><Relationship Id="rId11" Type="http://schemas.microsoft.com/office/2007/relationships/diagramDrawing" Target="../diagrams/drawing2.xml"/><Relationship Id="rId10" Type="http://schemas.openxmlformats.org/officeDocument/2006/relationships/diagramColors" Target="../diagrams/colors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.xml"/><Relationship Id="rId5" Type="http://schemas.openxmlformats.org/officeDocument/2006/relationships/hyperlink" Target="cet4cet6&#25805;&#20316;&#35268;&#31243;.docx" TargetMode="External"/><Relationship Id="rId4" Type="http://schemas.openxmlformats.org/officeDocument/2006/relationships/hyperlink" Target="&#38468;&#20214;1.docx" TargetMode="Externa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jpeg"/><Relationship Id="rId3" Type="http://schemas.openxmlformats.org/officeDocument/2006/relationships/hyperlink" Target="&#20013;&#21326;&#20154;&#27665;&#20849;&#21644;&#22269;&#25945;&#32946;&#37096;&#20196;33&#21495;.doc" TargetMode="External"/><Relationship Id="rId2" Type="http://schemas.openxmlformats.org/officeDocument/2006/relationships/image" Target="../media/image5.jpeg"/><Relationship Id="rId1" Type="http://schemas.openxmlformats.org/officeDocument/2006/relationships/hyperlink" Target="&#20013;&#21326;&#20154;&#27665;&#20849;&#21644;&#22269;&#25945;&#32946;&#37096;&#20196;&#31532;41&#21495;.pdf" TargetMode="Externa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hyperlink" Target="&#31572;&#39064;&#21345;1.jpg" TargetMode="External"/><Relationship Id="rId3" Type="http://schemas.openxmlformats.org/officeDocument/2006/relationships/hyperlink" Target="&#35797;&#21367;&#32972;&#38754;.jpg" TargetMode="External"/><Relationship Id="rId2" Type="http://schemas.openxmlformats.org/officeDocument/2006/relationships/hyperlink" Target="&#25964;&#21578;&#32771;&#29983;&#20869;&#23481;.jpg" TargetMode="Externa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529"/>
            <a:ext cx="9144000" cy="679018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28280" y="1958965"/>
            <a:ext cx="9144000" cy="2830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2021</a:t>
            </a:r>
            <a:r>
              <a:rPr lang="zh-CN" altLang="en-US" sz="6000" b="1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6000" b="1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6000" b="1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月全国大学英语</a:t>
            </a:r>
            <a:endParaRPr lang="en-US" altLang="zh-CN" sz="6000" b="1" dirty="0" smtClean="0">
              <a:solidFill>
                <a:schemeClr val="bg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四六</a:t>
            </a:r>
            <a:r>
              <a:rPr lang="zh-CN" altLang="en-US" sz="6600" b="1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级考试工作会议</a:t>
            </a:r>
            <a:endParaRPr lang="en-US" altLang="zh-CN" b="1" dirty="0" smtClean="0">
              <a:solidFill>
                <a:schemeClr val="bg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b="1" dirty="0">
              <a:solidFill>
                <a:schemeClr val="bg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b="1" dirty="0" smtClean="0">
              <a:solidFill>
                <a:schemeClr val="bg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2021.06.09</a:t>
            </a:r>
            <a:endParaRPr lang="en-US" altLang="zh-CN" sz="2400" dirty="0" smtClean="0">
              <a:solidFill>
                <a:schemeClr val="bg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1" descr="C:\Users\Administrator\AppData\Roaming\Tencent\Users\94793720\TIM\WinTemp\RichOle\4HXGU9MAX1NP{TZHWNLI}HP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9B2421"/>
              </a:clrFrom>
              <a:clrTo>
                <a:srgbClr val="9B242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43770"/>
            <a:ext cx="3846137" cy="90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774328" y="1"/>
            <a:ext cx="1215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25608" y="605121"/>
            <a:ext cx="121025" cy="605119"/>
          </a:xfrm>
          <a:prstGeom prst="rect">
            <a:avLst/>
          </a:prstGeom>
          <a:solidFill>
            <a:srgbClr val="118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76408" y="801937"/>
            <a:ext cx="2215432" cy="346243"/>
          </a:xfrm>
          <a:prstGeom prst="rect">
            <a:avLst/>
          </a:prstGeom>
        </p:spPr>
        <p:txBody>
          <a:bodyPr wrap="square" lIns="68572" tIns="34287" rIns="68572" bIns="34287">
            <a:spAutoFit/>
          </a:bodyPr>
          <a:lstStyle/>
          <a:p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监考</a:t>
            </a:r>
            <a:r>
              <a:rPr lang="zh-CN" altLang="zh-CN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r>
              <a:rPr lang="zh-CN" altLang="zh-CN" sz="1800" b="1" dirty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事项</a:t>
            </a:r>
            <a:endParaRPr lang="zh-CN" altLang="zh-CN" sz="1800" b="1" dirty="0">
              <a:solidFill>
                <a:srgbClr val="0099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1076325" y="1210236"/>
            <a:ext cx="1497193" cy="74"/>
          </a:xfrm>
          <a:prstGeom prst="line">
            <a:avLst/>
          </a:prstGeom>
          <a:ln>
            <a:solidFill>
              <a:srgbClr val="00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3867" y="1596960"/>
            <a:ext cx="830135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zh-CN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监考任务安排</a:t>
            </a:r>
            <a:endParaRPr lang="zh-CN" altLang="zh-CN" sz="24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450" y="2226945"/>
            <a:ext cx="8547735" cy="2122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indent="0">
              <a:buFont typeface="Wingdings" panose="05000000000000000000" pitchFamily="2" charset="2"/>
              <a:buNone/>
            </a:pPr>
            <a:endParaRPr lang="zh-CN" altLang="en-US" sz="2400" dirty="0" smtClean="0">
              <a:solidFill>
                <a:srgbClr val="3786C8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600" dirty="0" smtClean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监考老师</a:t>
            </a:r>
            <a:r>
              <a:rPr lang="en-US" altLang="zh-CN" sz="3600" dirty="0" smtClean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12</a:t>
            </a:r>
            <a:r>
              <a:rPr lang="zh-CN" altLang="en-US" sz="3600" dirty="0" smtClean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日上午</a:t>
            </a:r>
            <a:r>
              <a:rPr lang="en-US" altLang="zh-CN" sz="3600" dirty="0" smtClean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3600" dirty="0" smtClean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点，下午</a:t>
            </a:r>
            <a:r>
              <a:rPr lang="en-US" altLang="zh-CN" sz="3600" dirty="0" smtClean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dirty="0" smtClean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点在公共教学楼（教学楼</a:t>
            </a:r>
            <a:r>
              <a:rPr lang="en-US" altLang="zh-CN" sz="3600" dirty="0" smtClean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600" dirty="0" smtClean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）大厅查看具体</a:t>
            </a:r>
            <a:r>
              <a:rPr lang="zh-CN" altLang="en-US" sz="3600" dirty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考场、任务分工、领取考试</a:t>
            </a:r>
            <a:r>
              <a:rPr lang="zh-CN" altLang="en-US" sz="3600" dirty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资料</a:t>
            </a:r>
            <a:r>
              <a:rPr lang="zh-CN" altLang="en-US" sz="3600" dirty="0" smtClean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600" dirty="0">
              <a:solidFill>
                <a:srgbClr val="3786C8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774328" y="1"/>
            <a:ext cx="1215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25608" y="605121"/>
            <a:ext cx="121025" cy="605119"/>
          </a:xfrm>
          <a:prstGeom prst="rect">
            <a:avLst/>
          </a:prstGeom>
          <a:solidFill>
            <a:srgbClr val="118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76408" y="801937"/>
            <a:ext cx="2215432" cy="346243"/>
          </a:xfrm>
          <a:prstGeom prst="rect">
            <a:avLst/>
          </a:prstGeom>
        </p:spPr>
        <p:txBody>
          <a:bodyPr wrap="square" lIns="68572" tIns="34287" rIns="68572" bIns="34287">
            <a:spAutoFit/>
          </a:bodyPr>
          <a:lstStyle/>
          <a:p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监考</a:t>
            </a:r>
            <a:r>
              <a:rPr lang="zh-CN" altLang="zh-CN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r>
              <a:rPr lang="zh-CN" altLang="zh-CN" sz="1800" b="1" dirty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事项</a:t>
            </a:r>
            <a:endParaRPr lang="zh-CN" altLang="zh-CN" sz="1800" b="1" dirty="0">
              <a:solidFill>
                <a:srgbClr val="0099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1076325" y="1210236"/>
            <a:ext cx="1497193" cy="74"/>
          </a:xfrm>
          <a:prstGeom prst="line">
            <a:avLst/>
          </a:prstGeom>
          <a:ln>
            <a:solidFill>
              <a:srgbClr val="00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5310" y="1372235"/>
            <a:ext cx="249999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zh-CN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考场分布</a:t>
            </a:r>
            <a:endParaRPr lang="zh-CN" altLang="zh-CN" sz="24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1657350" y="2057400"/>
          <a:ext cx="5909945" cy="1572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图示 6"/>
          <p:cNvGraphicFramePr/>
          <p:nvPr/>
        </p:nvGraphicFramePr>
        <p:xfrm>
          <a:off x="1710055" y="4041140"/>
          <a:ext cx="5909945" cy="1572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1" name="圆角矩形 10"/>
          <p:cNvSpPr/>
          <p:nvPr/>
        </p:nvSpPr>
        <p:spPr>
          <a:xfrm>
            <a:off x="444500" y="2413000"/>
            <a:ext cx="897890" cy="866775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457200"/>
            <a:endParaRPr lang="zh-CN" altLang="en-US" sz="2400" dirty="0" smtClean="0">
              <a:solidFill>
                <a:srgbClr val="11807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4990" y="2653030"/>
            <a:ext cx="6972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bg1"/>
                </a:solidFill>
              </a:rPr>
              <a:t>四级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76250" y="4351655"/>
            <a:ext cx="897890" cy="866775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457200"/>
            <a:endParaRPr lang="zh-CN" altLang="en-US" sz="2400" dirty="0" smtClean="0">
              <a:solidFill>
                <a:srgbClr val="11807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5310" y="4586605"/>
            <a:ext cx="6972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bg1"/>
                </a:solidFill>
              </a:rPr>
              <a:t>六级</a:t>
            </a:r>
            <a:endParaRPr lang="zh-CN" altLang="en-US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774328" y="1"/>
            <a:ext cx="1215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25608" y="605121"/>
            <a:ext cx="121025" cy="605119"/>
          </a:xfrm>
          <a:prstGeom prst="rect">
            <a:avLst/>
          </a:prstGeom>
          <a:solidFill>
            <a:srgbClr val="118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76408" y="801937"/>
            <a:ext cx="2215432" cy="346243"/>
          </a:xfrm>
          <a:prstGeom prst="rect">
            <a:avLst/>
          </a:prstGeom>
        </p:spPr>
        <p:txBody>
          <a:bodyPr wrap="square" lIns="68572" tIns="34287" rIns="68572" bIns="34287">
            <a:spAutoFit/>
          </a:bodyPr>
          <a:lstStyle/>
          <a:p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监考</a:t>
            </a:r>
            <a:r>
              <a:rPr lang="zh-CN" altLang="zh-CN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r>
              <a:rPr lang="zh-CN" altLang="zh-CN" sz="1800" b="1" dirty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事项</a:t>
            </a:r>
            <a:endParaRPr lang="zh-CN" altLang="zh-CN" sz="1800" b="1" dirty="0">
              <a:solidFill>
                <a:srgbClr val="0099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1076325" y="1210236"/>
            <a:ext cx="1497193" cy="74"/>
          </a:xfrm>
          <a:prstGeom prst="line">
            <a:avLst/>
          </a:prstGeom>
          <a:ln>
            <a:solidFill>
              <a:srgbClr val="00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69368" y="2640731"/>
          <a:ext cx="7861935" cy="264033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200531"/>
                <a:gridCol w="5661361"/>
              </a:tblGrid>
              <a:tr h="1177290">
                <a:tc>
                  <a:txBody>
                    <a:bodyPr/>
                    <a:lstStyle/>
                    <a:p>
                      <a:pPr algn="ctr"/>
                      <a:endParaRPr lang="en-US" altLang="zh-CN" b="1" dirty="0" smtClean="0">
                        <a:solidFill>
                          <a:srgbClr val="FFFF00"/>
                        </a:solidFill>
                        <a:latin typeface="+mj-ea"/>
                        <a:ea typeface="+mj-ea"/>
                      </a:endParaRPr>
                    </a:p>
                    <a:p>
                      <a:pPr marL="0" marR="0" indent="0" algn="ctr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信息核对</a:t>
                      </a:r>
                      <a:endParaRPr lang="zh-CN" altLang="en-US" sz="2000" b="1" kern="1200" dirty="0" smtClean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b="1" kern="1200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核对考生证件信息与答题卡信息以及座位表信息是否一致。核对准考证相片、座位表相片与学生本人是否是同一人。</a:t>
                      </a:r>
                      <a:endParaRPr lang="zh-CN" altLang="en-US" sz="1800" b="1" dirty="0" smtClean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1335191">
                <a:tc>
                  <a:txBody>
                    <a:bodyPr/>
                    <a:lstStyle/>
                    <a:p>
                      <a:pPr algn="ctr"/>
                      <a:endParaRPr lang="en-US" altLang="zh-CN" b="1" dirty="0" smtClean="0">
                        <a:solidFill>
                          <a:srgbClr val="002060"/>
                        </a:solidFill>
                        <a:latin typeface="+mj-ea"/>
                        <a:ea typeface="+mj-ea"/>
                      </a:endParaRPr>
                    </a:p>
                    <a:p>
                      <a:pPr marL="0" marR="0" indent="0" algn="ctr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000" b="1" kern="1200" dirty="0" smtClean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marL="0" marR="0" indent="0" algn="ctr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开 考 前</a:t>
                      </a:r>
                      <a:endParaRPr lang="en-US" altLang="zh-CN" b="1" dirty="0" smtClean="0">
                        <a:solidFill>
                          <a:srgbClr val="002060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发试题册、答题卡</a:t>
                      </a:r>
                      <a:r>
                        <a:rPr lang="en-US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1</a:t>
                      </a:r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、答题</a:t>
                      </a:r>
                      <a:r>
                        <a:rPr lang="en-US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</a:t>
                      </a:r>
                      <a:r>
                        <a:rPr lang="zh-CN" altLang="en-US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；</a:t>
                      </a:r>
                      <a:endParaRPr lang="en-US" altLang="zh-CN" sz="18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强调</a:t>
                      </a:r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答题卡</a:t>
                      </a:r>
                      <a:r>
                        <a:rPr lang="en-US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1</a:t>
                      </a:r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答题卡</a:t>
                      </a:r>
                      <a:r>
                        <a:rPr lang="en-US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</a:t>
                      </a:r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中学校名称填写</a:t>
                      </a:r>
                      <a:r>
                        <a:rPr lang="zh-CN" altLang="en-US" sz="1800" b="1" kern="1200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遵义医科大学；</a:t>
                      </a:r>
                      <a:endParaRPr lang="en-US" altLang="zh-CN" sz="1800" b="1" kern="1200" dirty="0" smtClean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要求考生阅读试题册正面“</a:t>
                      </a:r>
                      <a:r>
                        <a:rPr lang="zh-CN" altLang="zh-CN" sz="1800" b="1" kern="1200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敬告考生</a:t>
                      </a:r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”内容</a:t>
                      </a:r>
                      <a:r>
                        <a:rPr lang="zh-CN" altLang="en-US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；</a:t>
                      </a:r>
                      <a:endParaRPr lang="zh-CN" altLang="zh-CN" sz="1800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要求考生检查试题册、答题卡的印刷质量</a:t>
                      </a:r>
                      <a:r>
                        <a:rPr lang="zh-CN" altLang="en-US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；</a:t>
                      </a:r>
                      <a:endParaRPr lang="en-US" altLang="zh-CN" sz="18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指导考生粘贴条形码及填写个人信息情况。</a:t>
                      </a:r>
                      <a:endParaRPr lang="zh-CN" altLang="zh-CN" sz="18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669369" y="1567368"/>
          <a:ext cx="7833611" cy="128016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192616"/>
                <a:gridCol w="5640995"/>
              </a:tblGrid>
              <a:tr h="403781">
                <a:tc>
                  <a:txBody>
                    <a:bodyPr/>
                    <a:lstStyle/>
                    <a:p>
                      <a:pPr marL="0" marR="0" indent="0" algn="ctr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防疫要求</a:t>
                      </a:r>
                      <a:endParaRPr lang="zh-CN" altLang="en-US" sz="2000" b="1" kern="1200" dirty="0" smtClean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zh-CN" altLang="en-US" sz="1800" b="1" kern="1200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全程佩戴口罩</a:t>
                      </a:r>
                      <a:r>
                        <a:rPr lang="zh-CN" altLang="zh-CN" sz="1800" b="1" kern="1200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。</a:t>
                      </a:r>
                      <a:endParaRPr lang="zh-CN" altLang="zh-CN" sz="1800" b="1" kern="1200" dirty="0" smtClean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612742">
                <a:tc>
                  <a:txBody>
                    <a:bodyPr/>
                    <a:lstStyle/>
                    <a:p>
                      <a:pPr algn="ctr"/>
                      <a:endParaRPr lang="en-US" altLang="zh-CN" sz="1400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2000" b="1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工作流程</a:t>
                      </a:r>
                      <a:endParaRPr lang="zh-CN" altLang="en-US" sz="2000" b="1" dirty="0" smtClean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监考老师进入考场前工作流程见</a:t>
                      </a:r>
                      <a:r>
                        <a:rPr lang="zh-CN" altLang="en-US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  <a:hlinkClick r:id="rId4" action="ppaction://hlinkfile"/>
                        </a:rPr>
                        <a:t>附件一</a:t>
                      </a:r>
                      <a:endParaRPr lang="zh-CN" altLang="zh-CN" sz="1800" b="1" kern="1200" dirty="0" smtClean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marL="0" algn="l" defTabSz="685165" rtl="0" eaLnBrk="1" latinLnBrk="0" hangingPunct="1"/>
                      <a:r>
                        <a:rPr lang="zh-CN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监考老师进入考场后工作流程见</a:t>
                      </a:r>
                      <a:r>
                        <a:rPr lang="en-US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  <a:hlinkClick r:id="rId5" action="ppaction://hlinkfile"/>
                        </a:rPr>
                        <a:t>CET4/CET6</a:t>
                      </a:r>
                      <a:r>
                        <a:rPr lang="zh-CN" altLang="en-US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  <a:hlinkClick r:id="rId5" action="ppaction://hlinkfile"/>
                        </a:rPr>
                        <a:t>操作规程</a:t>
                      </a:r>
                      <a:endParaRPr lang="zh-CN" altLang="en-US" sz="1800" b="1" kern="1200" dirty="0" smtClean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  <a:hlinkClick r:id="rId5" action="ppaction://hlinkfile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774328" y="1"/>
            <a:ext cx="1215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25608" y="605121"/>
            <a:ext cx="121025" cy="605119"/>
          </a:xfrm>
          <a:prstGeom prst="rect">
            <a:avLst/>
          </a:prstGeom>
          <a:solidFill>
            <a:srgbClr val="118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076408" y="1210235"/>
            <a:ext cx="1474460" cy="0"/>
          </a:xfrm>
          <a:prstGeom prst="line">
            <a:avLst/>
          </a:prstGeom>
          <a:ln>
            <a:solidFill>
              <a:srgbClr val="00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24256" y="1782551"/>
          <a:ext cx="7969295" cy="1827922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7969295"/>
              </a:tblGrid>
              <a:tr h="984840"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r>
                        <a:rPr lang="zh-CN" altLang="zh-CN" sz="1800" b="1" kern="1200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考试全过程两位监考老师须保持一前一后或一左一右动态监考，</a:t>
                      </a:r>
                      <a:r>
                        <a:rPr lang="zh-CN" altLang="zh-CN" sz="1800" b="1" kern="1200" dirty="0" smtClean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禁止</a:t>
                      </a:r>
                      <a:r>
                        <a:rPr lang="zh-CN" altLang="zh-CN" sz="1800" b="1" kern="1200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做监考无关</a:t>
                      </a:r>
                      <a:r>
                        <a:rPr lang="zh-CN" altLang="en-US" sz="1800" b="1" kern="1200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的</a:t>
                      </a:r>
                      <a:r>
                        <a:rPr lang="zh-CN" altLang="zh-CN" sz="1800" b="1" kern="1200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事情，如两人一起聊天，长时间就坐、长时间看窗外、看书报</a:t>
                      </a:r>
                      <a:r>
                        <a:rPr lang="zh-CN" altLang="en-US" sz="1800" b="1" kern="1200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等</a:t>
                      </a:r>
                      <a:r>
                        <a:rPr lang="zh-CN" altLang="zh-CN" sz="1800" b="1" kern="1200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。</a:t>
                      </a:r>
                      <a:endParaRPr lang="zh-CN" altLang="zh-CN" sz="1800" b="1" kern="1200" dirty="0" smtClean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843082">
                <a:tc>
                  <a:txBody>
                    <a:bodyPr/>
                    <a:lstStyle/>
                    <a:p>
                      <a:endParaRPr lang="en-US" altLang="zh-CN" sz="1400" b="1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听力考试开始禁止在考场走动，</a:t>
                      </a:r>
                      <a:r>
                        <a:rPr lang="zh-CN" altLang="zh-CN" sz="1800" b="1" kern="1200" dirty="0" smtClean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禁止</a:t>
                      </a:r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其它人员进入考场（包括巡考老师）</a:t>
                      </a:r>
                      <a:endParaRPr lang="zh-CN" altLang="zh-CN" sz="18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76408" y="801937"/>
            <a:ext cx="2215432" cy="346243"/>
          </a:xfrm>
          <a:prstGeom prst="rect">
            <a:avLst/>
          </a:prstGeom>
        </p:spPr>
        <p:txBody>
          <a:bodyPr wrap="square" lIns="68572" tIns="34287" rIns="68572" bIns="34287">
            <a:spAutoFit/>
          </a:bodyPr>
          <a:lstStyle/>
          <a:p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监考</a:t>
            </a:r>
            <a:r>
              <a:rPr lang="zh-CN" altLang="zh-CN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r>
              <a:rPr lang="zh-CN" altLang="zh-CN" sz="1800" b="1" dirty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事项</a:t>
            </a:r>
            <a:endParaRPr lang="zh-CN" altLang="zh-CN" sz="1800" b="1" dirty="0">
              <a:solidFill>
                <a:srgbClr val="0099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20799" y="3660073"/>
          <a:ext cx="7969295" cy="128441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7969295"/>
              </a:tblGrid>
              <a:tr h="430970">
                <a:tc>
                  <a:txBody>
                    <a:bodyPr/>
                    <a:lstStyle/>
                    <a:p>
                      <a:pPr marL="285750" marR="0" indent="-28575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defRPr/>
                      </a:pPr>
                      <a:r>
                        <a:rPr lang="zh-CN" altLang="en-US" sz="1800" b="1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考场内全程视频监控，</a:t>
                      </a:r>
                      <a:r>
                        <a:rPr lang="zh-CN" altLang="zh-CN" sz="1800" b="1" dirty="0" smtClean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禁止</a:t>
                      </a:r>
                      <a:r>
                        <a:rPr lang="zh-CN" altLang="en-US" sz="1800" b="1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监考在考场内使用手机。</a:t>
                      </a:r>
                      <a:endParaRPr lang="en-US" altLang="zh-CN" sz="1800" b="1" dirty="0" smtClean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726060">
                <a:tc>
                  <a:txBody>
                    <a:bodyPr/>
                    <a:lstStyle/>
                    <a:p>
                      <a:endParaRPr lang="en-US" altLang="zh-CN" sz="1400" b="1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indent="-28575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defRPr/>
                      </a:pPr>
                      <a:r>
                        <a:rPr lang="zh-CN" altLang="zh-CN" sz="1800" b="1" kern="1200" dirty="0" smtClean="0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禁止</a:t>
                      </a:r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将与四六级考试相关影像上传互联网或</a:t>
                      </a:r>
                      <a:r>
                        <a:rPr lang="en-US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QQ</a:t>
                      </a:r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、微信朋友圈。</a:t>
                      </a:r>
                      <a:endParaRPr lang="zh-CN" altLang="zh-CN" sz="18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endParaRPr lang="zh-CN" altLang="zh-CN" sz="18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774328" y="1"/>
            <a:ext cx="1215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25608" y="605121"/>
            <a:ext cx="121025" cy="605119"/>
          </a:xfrm>
          <a:prstGeom prst="rect">
            <a:avLst/>
          </a:prstGeom>
          <a:solidFill>
            <a:srgbClr val="118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76408" y="801937"/>
            <a:ext cx="2215432" cy="346243"/>
          </a:xfrm>
          <a:prstGeom prst="rect">
            <a:avLst/>
          </a:prstGeom>
        </p:spPr>
        <p:txBody>
          <a:bodyPr wrap="square" lIns="68572" tIns="34287" rIns="68572" bIns="34287">
            <a:spAutoFit/>
          </a:bodyPr>
          <a:lstStyle/>
          <a:p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监考</a:t>
            </a:r>
            <a:r>
              <a:rPr lang="zh-CN" altLang="zh-CN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r>
              <a:rPr lang="zh-CN" altLang="zh-CN" sz="1800" b="1" dirty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事项</a:t>
            </a:r>
            <a:endParaRPr lang="zh-CN" altLang="zh-CN" sz="1800" b="1" dirty="0">
              <a:solidFill>
                <a:srgbClr val="0099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1076325" y="1210236"/>
            <a:ext cx="1497193" cy="74"/>
          </a:xfrm>
          <a:prstGeom prst="line">
            <a:avLst/>
          </a:prstGeom>
          <a:ln>
            <a:solidFill>
              <a:srgbClr val="00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69060" y="2190115"/>
            <a:ext cx="6733540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457200" eaLnBrk="1" hangingPunct="1">
              <a:lnSpc>
                <a:spcPct val="120000"/>
              </a:lnSpc>
              <a:buClrTx/>
              <a:buSzTx/>
              <a:buFont typeface="Century Gothic" panose="020B0502020202020204" pitchFamily="34" charset="0"/>
              <a:buNone/>
            </a:pPr>
            <a:r>
              <a:rPr lang="en-US" altLang="zh-CN" dirty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zh-CN" altLang="en-US" sz="1800" dirty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1、缺考考生只需在答题卡1、2及试题册背面填写（涂）姓名及准考证号最后两位，条形码粘贴条不用揭下。</a:t>
            </a:r>
            <a:endParaRPr lang="zh-CN" altLang="en-US" sz="1800" dirty="0">
              <a:solidFill>
                <a:srgbClr val="3786C8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defTabSz="457200" eaLnBrk="1" hangingPunct="1">
              <a:lnSpc>
                <a:spcPct val="120000"/>
              </a:lnSpc>
              <a:buClrTx/>
              <a:buSzTx/>
              <a:buFont typeface="Century Gothic" panose="020B0502020202020204" pitchFamily="34" charset="0"/>
              <a:buNone/>
            </a:pPr>
            <a:endParaRPr lang="zh-CN" altLang="en-US" sz="1800" dirty="0">
              <a:solidFill>
                <a:srgbClr val="3786C8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defTabSz="457200" eaLnBrk="1" hangingPunct="1">
              <a:lnSpc>
                <a:spcPct val="120000"/>
              </a:lnSpc>
              <a:buClrTx/>
              <a:buSzTx/>
              <a:buFont typeface="Century Gothic" panose="020B0502020202020204" pitchFamily="34" charset="0"/>
              <a:buNone/>
            </a:pPr>
            <a:r>
              <a:rPr lang="en-US" altLang="zh-CN" sz="1800" dirty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800" dirty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2、在考场情况登记表上登记缺考学生信息。</a:t>
            </a:r>
            <a:endParaRPr lang="zh-CN" altLang="en-US" sz="1800" dirty="0">
              <a:solidFill>
                <a:srgbClr val="3786C8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5985" y="1586230"/>
            <a:ext cx="525589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zh-CN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缺考处理</a:t>
            </a:r>
            <a:endParaRPr lang="zh-CN" altLang="zh-CN" sz="24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9220" y="3994785"/>
            <a:ext cx="6849745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defTabSz="457200" eaLnBrk="1" hangingPunct="1">
              <a:lnSpc>
                <a:spcPct val="120000"/>
              </a:lnSpc>
              <a:buSzPct val="100000"/>
              <a:buFont typeface="Century Gothic" panose="020B0502020202020204" pitchFamily="34" charset="0"/>
              <a:buNone/>
            </a:pPr>
            <a:r>
              <a:rPr lang="zh-CN" altLang="en-US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特别注意：四六级</a:t>
            </a:r>
            <a:r>
              <a:rPr lang="zh-CN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考试全过程禁止正常参考学生调换缺考学生的空白试题册和答题卡，如试题册和答题卡印制、填写错误需更换的，请联系流动监考老师和巡考老师协助解决。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defTabSz="457200" eaLnBrk="1" hangingPunct="1">
              <a:lnSpc>
                <a:spcPct val="120000"/>
              </a:lnSpc>
              <a:buSzPct val="100000"/>
              <a:buFont typeface="Century Gothic" panose="020B0502020202020204" pitchFamily="34" charset="0"/>
              <a:buNone/>
            </a:pPr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774328" y="1"/>
            <a:ext cx="1215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25608" y="605121"/>
            <a:ext cx="121025" cy="605119"/>
          </a:xfrm>
          <a:prstGeom prst="rect">
            <a:avLst/>
          </a:prstGeom>
          <a:solidFill>
            <a:srgbClr val="118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76408" y="801937"/>
            <a:ext cx="2215432" cy="346243"/>
          </a:xfrm>
          <a:prstGeom prst="rect">
            <a:avLst/>
          </a:prstGeom>
        </p:spPr>
        <p:txBody>
          <a:bodyPr wrap="square" lIns="68572" tIns="34287" rIns="68572" bIns="34287">
            <a:spAutoFit/>
          </a:bodyPr>
          <a:lstStyle/>
          <a:p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监考</a:t>
            </a:r>
            <a:r>
              <a:rPr lang="zh-CN" altLang="zh-CN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r>
              <a:rPr lang="zh-CN" altLang="zh-CN" sz="1800" b="1" dirty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事项</a:t>
            </a:r>
            <a:endParaRPr lang="zh-CN" altLang="zh-CN" sz="1800" b="1" dirty="0">
              <a:solidFill>
                <a:srgbClr val="0099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1076325" y="1210236"/>
            <a:ext cx="1497193" cy="74"/>
          </a:xfrm>
          <a:prstGeom prst="line">
            <a:avLst/>
          </a:prstGeom>
          <a:ln>
            <a:solidFill>
              <a:srgbClr val="00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5985" y="1410970"/>
            <a:ext cx="525589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CD</a:t>
            </a:r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机使用</a:t>
            </a:r>
            <a:endParaRPr lang="zh-CN" altLang="en-US" sz="24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600" y="1871345"/>
            <a:ext cx="4839335" cy="362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774328" y="1"/>
            <a:ext cx="1215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25608" y="605121"/>
            <a:ext cx="121025" cy="605119"/>
          </a:xfrm>
          <a:prstGeom prst="rect">
            <a:avLst/>
          </a:prstGeom>
          <a:solidFill>
            <a:srgbClr val="118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076408" y="1210235"/>
            <a:ext cx="1474460" cy="0"/>
          </a:xfrm>
          <a:prstGeom prst="line">
            <a:avLst/>
          </a:prstGeom>
          <a:ln>
            <a:solidFill>
              <a:srgbClr val="00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68436" y="1555422"/>
          <a:ext cx="8202199" cy="2309568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562022"/>
                <a:gridCol w="6640177"/>
              </a:tblGrid>
              <a:tr h="1275291">
                <a:tc rowSpan="2">
                  <a:txBody>
                    <a:bodyPr/>
                    <a:lstStyle/>
                    <a:p>
                      <a:pPr algn="ctr"/>
                      <a:endParaRPr lang="en-US" altLang="zh-CN" b="1" dirty="0" smtClean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endParaRPr lang="en-US" altLang="zh-CN" b="1" dirty="0" smtClean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endParaRPr lang="en-US" altLang="zh-CN" sz="2000" b="1" dirty="0" smtClean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000" b="1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考试结束</a:t>
                      </a:r>
                      <a:endParaRPr lang="zh-CN" altLang="en-US" sz="2000" b="1" dirty="0" smtClean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altLang="zh-CN" sz="14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zh-CN" sz="1800" b="1" kern="1200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监考老师按座位号小号在上，大号在下的顺序（包括缺考考生）清点、整理试题册和答题卡，清点无误后示意考生离开考场</a:t>
                      </a:r>
                      <a:r>
                        <a:rPr lang="zh-CN" altLang="en-US" sz="1800" b="1" kern="1200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。</a:t>
                      </a:r>
                      <a:endParaRPr lang="en-US" altLang="zh-CN" sz="1800" b="1" kern="1200" dirty="0" smtClean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endParaRPr lang="zh-CN" altLang="zh-CN" sz="18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1034277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将整理、清点无误的试题册、答题卡</a:t>
                      </a:r>
                      <a:r>
                        <a:rPr lang="en-US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1</a:t>
                      </a:r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和答题卡</a:t>
                      </a:r>
                      <a:r>
                        <a:rPr lang="en-US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</a:t>
                      </a:r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分别装入相应袋内密封。</a:t>
                      </a:r>
                      <a:r>
                        <a:rPr lang="zh-CN" altLang="en-US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本次主考为刘建国校长，试卷袋及答题卡袋封面由监考代签。</a:t>
                      </a:r>
                      <a:endParaRPr lang="zh-CN" altLang="zh-CN" sz="18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95071" y="4039064"/>
            <a:ext cx="8948927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86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  特别注意</a:t>
            </a:r>
            <a:r>
              <a:rPr kumimoji="0" lang="zh-CN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：</a:t>
            </a:r>
            <a:endParaRPr kumimoji="0" lang="en-US" altLang="zh-CN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pitchFamily="34" charset="0"/>
            </a:endParaRPr>
          </a:p>
          <a:p>
            <a:pPr marL="0" marR="0" lvl="0" indent="2686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（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1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）考生的答题卡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1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、答题卡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2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分别装入相应的专用袋内密封（包括缺考考生）。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（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2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）试题册装入试卷袋内密封（包括缺考考生）。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86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3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）答题卡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1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和答题卡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2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不能封装在试卷袋内（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发给监考老师的为一袋试卷，交回一袋试卷、一袋答题卡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1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、一袋答题卡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2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）。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76408" y="801937"/>
            <a:ext cx="2215432" cy="346243"/>
          </a:xfrm>
          <a:prstGeom prst="rect">
            <a:avLst/>
          </a:prstGeom>
        </p:spPr>
        <p:txBody>
          <a:bodyPr wrap="square" lIns="68572" tIns="34287" rIns="68572" bIns="34287">
            <a:spAutoFit/>
          </a:bodyPr>
          <a:lstStyle/>
          <a:p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监考</a:t>
            </a:r>
            <a:r>
              <a:rPr lang="zh-CN" altLang="zh-CN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r>
              <a:rPr lang="zh-CN" altLang="zh-CN" sz="1800" b="1" dirty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事项</a:t>
            </a:r>
            <a:endParaRPr lang="zh-CN" altLang="zh-CN" sz="1800" b="1" dirty="0">
              <a:solidFill>
                <a:srgbClr val="0099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774328" y="1"/>
            <a:ext cx="1215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25608" y="605121"/>
            <a:ext cx="121025" cy="605119"/>
          </a:xfrm>
          <a:prstGeom prst="rect">
            <a:avLst/>
          </a:prstGeom>
          <a:solidFill>
            <a:srgbClr val="118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076408" y="1210235"/>
            <a:ext cx="1474460" cy="0"/>
          </a:xfrm>
          <a:prstGeom prst="line">
            <a:avLst/>
          </a:prstGeom>
          <a:ln>
            <a:solidFill>
              <a:srgbClr val="00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71831" y="1932495"/>
          <a:ext cx="8136212" cy="1112362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277311"/>
                <a:gridCol w="5858901"/>
              </a:tblGrid>
              <a:tr h="1112362">
                <a:tc>
                  <a:txBody>
                    <a:bodyPr/>
                    <a:lstStyle/>
                    <a:p>
                      <a:pPr algn="ctr"/>
                      <a:endParaRPr lang="en-US" altLang="zh-CN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altLang="zh-CN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zh-CN" altLang="en-US" sz="2000" b="1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交卷</a:t>
                      </a:r>
                      <a:endParaRPr lang="zh-CN" altLang="en-US" sz="2000" b="1" dirty="0" smtClean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将密封好的试题册、答题卡</a:t>
                      </a:r>
                      <a:r>
                        <a:rPr lang="en-US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1</a:t>
                      </a:r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、答题卡</a:t>
                      </a:r>
                      <a:r>
                        <a:rPr lang="en-US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</a:t>
                      </a:r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，以及其它考试材料由两名监考老师送交教务处指定回收点。</a:t>
                      </a:r>
                      <a:endParaRPr lang="zh-CN" altLang="zh-CN" sz="18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76408" y="801937"/>
            <a:ext cx="2215432" cy="346243"/>
          </a:xfrm>
          <a:prstGeom prst="rect">
            <a:avLst/>
          </a:prstGeom>
        </p:spPr>
        <p:txBody>
          <a:bodyPr wrap="square" lIns="68572" tIns="34287" rIns="68572" bIns="34287">
            <a:spAutoFit/>
          </a:bodyPr>
          <a:lstStyle/>
          <a:p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监考</a:t>
            </a:r>
            <a:r>
              <a:rPr lang="zh-CN" altLang="zh-CN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r>
              <a:rPr lang="zh-CN" altLang="zh-CN" sz="1800" b="1" dirty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事项</a:t>
            </a:r>
            <a:endParaRPr lang="zh-CN" altLang="zh-CN" sz="1800" b="1" dirty="0">
              <a:solidFill>
                <a:srgbClr val="0099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571831" y="2713015"/>
            <a:ext cx="8301355" cy="16312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342900" indent="-342900">
              <a:buClrTx/>
              <a:buFont typeface="Wingdings" panose="05000000000000000000" charset="0"/>
              <a:buChar char="u"/>
            </a:pPr>
            <a:endParaRPr lang="en-US" altLang="zh-CN" sz="2000" dirty="0" smtClean="0">
              <a:solidFill>
                <a:srgbClr val="3786C8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buClrTx/>
              <a:buFont typeface="Wingdings" panose="05000000000000000000" charset="0"/>
              <a:buChar char="u"/>
            </a:pPr>
            <a:endParaRPr lang="zh-CN" altLang="en-US" sz="2000" dirty="0" smtClean="0">
              <a:solidFill>
                <a:srgbClr val="3786C8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buClrTx/>
              <a:buFont typeface="Wingdings" panose="05000000000000000000" charset="0"/>
              <a:buChar char="u"/>
            </a:pPr>
            <a:r>
              <a:rPr lang="zh-CN" sz="2000" dirty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答题卡一、答题卡二必须按要求分装</a:t>
            </a:r>
            <a:r>
              <a:rPr lang="zh-CN" sz="2000" dirty="0" smtClean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342900" indent="-342900">
              <a:buClrTx/>
              <a:buFont typeface="Wingdings" panose="05000000000000000000" charset="0"/>
              <a:buChar char="u"/>
            </a:pPr>
            <a:r>
              <a:rPr lang="zh-CN" sz="2000" dirty="0" smtClean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听力时间以听力</a:t>
            </a:r>
            <a:r>
              <a:rPr lang="zh-CN" altLang="en-US" sz="2000" dirty="0" smtClean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指令</a:t>
            </a:r>
            <a:r>
              <a:rPr lang="zh-CN" sz="2000" dirty="0" smtClean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</a:t>
            </a:r>
            <a:r>
              <a:rPr lang="zh-CN" sz="2000" dirty="0">
                <a:solidFill>
                  <a:srgbClr val="3786C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准。</a:t>
            </a:r>
            <a:endParaRPr lang="zh-CN" altLang="en-US" sz="2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342900" indent="-342900"/>
            <a:endParaRPr lang="zh-CN" altLang="en-US" sz="2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1719" y="819376"/>
            <a:ext cx="8130508" cy="457275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zh-CN" altLang="zh-CN" sz="19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高度重视安全保密</a:t>
            </a:r>
            <a:endParaRPr lang="zh-CN" altLang="zh-CN" sz="19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19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19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各工作组要牢固树立“考试安全是第一要务</a:t>
            </a:r>
            <a:r>
              <a:rPr lang="en-US" altLang="zh-CN" sz="19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19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安全保密是生命线”的意识；要在确保执行防疫、防控措施到位，确保工作人员身体健康的前提下，严格执行考试安全保密相关规定和措施，坚决不忽略和减少各项安全保密工作环节。</a:t>
            </a:r>
            <a:endParaRPr lang="zh-CN" altLang="zh-CN" sz="19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p"/>
            </a:pPr>
            <a:r>
              <a:rPr lang="zh-CN" altLang="zh-CN" sz="19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高度重视疫情防控</a:t>
            </a:r>
            <a:endParaRPr lang="zh-CN" altLang="zh-CN" sz="19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19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19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防疫防控工作，是本次考试的重中之重。各工作组务必要绷紧防控这根弦，决不能放松；务必要依据《遵义医科大学英语四、六级考试疫情防控方案》，将疫情防控贯穿考试业务工作全流程。考试结束后，组织返校考生尽快离开学校，避免在校逗留。</a:t>
            </a:r>
            <a:endParaRPr lang="zh-CN" altLang="zh-CN" sz="19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p"/>
            </a:pPr>
            <a:r>
              <a:rPr lang="zh-CN" altLang="zh-CN" sz="19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高度重视舆情防控</a:t>
            </a:r>
            <a:endParaRPr lang="zh-CN" altLang="zh-CN" sz="19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19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19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社会对本次考试可能具有较高的关注度，因此各工作组要避免因工作失误，而导致负面舆情的产生；同时，要做好舆情处置的准备工作，建立有效的舆情反馈机制，及时发现和上报舆情隐患，避免负面舆情的扩散。</a:t>
            </a:r>
            <a:endParaRPr lang="zh-CN" altLang="zh-CN" sz="19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zh-CN" altLang="en-US" sz="19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1719" y="192547"/>
            <a:ext cx="3913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特别提示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有关要求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1" t="12748" r="20665" b="17575"/>
          <a:stretch>
            <a:fillRect/>
          </a:stretch>
        </p:blipFill>
        <p:spPr>
          <a:xfrm>
            <a:off x="2120265" y="1323340"/>
            <a:ext cx="4131310" cy="36042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81855" y="3611245"/>
            <a:ext cx="2499360" cy="10147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11807E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谢谢！</a:t>
            </a:r>
            <a:endParaRPr lang="en-US" altLang="zh-CN" sz="60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11807E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98805" y="1076325"/>
            <a:ext cx="5187950" cy="10147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r>
              <a:rPr lang="zh-CN" altLang="en-US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11807E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祝考试顺利</a:t>
            </a:r>
            <a:endParaRPr lang="en-US" altLang="zh-CN" sz="60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11807E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1473339" y="1758999"/>
            <a:ext cx="3612481" cy="730221"/>
          </a:xfrm>
          <a:prstGeom prst="roundRect">
            <a:avLst>
              <a:gd name="adj" fmla="val 6909"/>
            </a:avLst>
          </a:prstGeom>
          <a:solidFill>
            <a:srgbClr val="EFEFEF"/>
          </a:solidFill>
          <a:ln w="1905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700" b="1" kern="0" dirty="0">
              <a:solidFill>
                <a:sysClr val="window" lastClr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74328" y="1"/>
            <a:ext cx="1215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925608" y="605121"/>
            <a:ext cx="121025" cy="605119"/>
          </a:xfrm>
          <a:prstGeom prst="rect">
            <a:avLst/>
          </a:prstGeom>
          <a:solidFill>
            <a:srgbClr val="118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090696" y="685557"/>
            <a:ext cx="1614404" cy="428316"/>
          </a:xfrm>
          <a:prstGeom prst="rect">
            <a:avLst/>
          </a:prstGeom>
        </p:spPr>
        <p:txBody>
          <a:bodyPr wrap="square" lIns="68572" tIns="34287" rIns="68572" bIns="34287">
            <a:spAutoFit/>
          </a:bodyPr>
          <a:lstStyle/>
          <a:p>
            <a:pPr>
              <a:lnSpc>
                <a:spcPts val="1350"/>
              </a:lnSpc>
              <a:defRPr/>
            </a:pPr>
            <a:r>
              <a:rPr lang="zh-CN" altLang="en-US" sz="1800" b="1" dirty="0" smtClean="0">
                <a:solidFill>
                  <a:srgbClr val="1180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en-US" altLang="zh-CN" sz="1800" b="1" dirty="0" smtClean="0">
              <a:solidFill>
                <a:srgbClr val="1180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350"/>
              </a:lnSpc>
              <a:defRPr/>
            </a:pP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宋体" panose="02010600030101010101" pitchFamily="2" charset="-122"/>
              </a:rPr>
              <a:t>Content</a:t>
            </a:r>
            <a:r>
              <a:rPr lang="en-US" altLang="zh-CN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宋体" panose="02010600030101010101" pitchFamily="2" charset="-122"/>
              </a:rPr>
              <a:t> </a:t>
            </a:r>
            <a:endParaRPr lang="en-US" altLang="zh-CN" sz="1500" dirty="0" smtClean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1076411" y="1210235"/>
            <a:ext cx="2485943" cy="0"/>
          </a:xfrm>
          <a:prstGeom prst="line">
            <a:avLst/>
          </a:prstGeom>
          <a:ln>
            <a:solidFill>
              <a:srgbClr val="00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圆角矩形 82"/>
          <p:cNvSpPr/>
          <p:nvPr/>
        </p:nvSpPr>
        <p:spPr>
          <a:xfrm>
            <a:off x="1540395" y="3020871"/>
            <a:ext cx="3612481" cy="730221"/>
          </a:xfrm>
          <a:prstGeom prst="roundRect">
            <a:avLst>
              <a:gd name="adj" fmla="val 6909"/>
            </a:avLst>
          </a:prstGeom>
          <a:solidFill>
            <a:srgbClr val="EFEFEF"/>
          </a:solidFill>
          <a:ln w="1905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700" b="1" kern="0" dirty="0">
              <a:solidFill>
                <a:sysClr val="window" lastClr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4" name="矩形 6"/>
          <p:cNvSpPr/>
          <p:nvPr/>
        </p:nvSpPr>
        <p:spPr>
          <a:xfrm>
            <a:off x="2226350" y="3048000"/>
            <a:ext cx="4150066" cy="694944"/>
          </a:xfrm>
          <a:custGeom>
            <a:avLst/>
            <a:gdLst/>
            <a:ahLst/>
            <a:cxnLst/>
            <a:rect l="l" t="t" r="r" b="b"/>
            <a:pathLst>
              <a:path w="6563854" h="1125385">
                <a:moveTo>
                  <a:pt x="1" y="0"/>
                </a:moveTo>
                <a:lnTo>
                  <a:pt x="6563854" y="0"/>
                </a:lnTo>
                <a:lnTo>
                  <a:pt x="6563854" y="1125385"/>
                </a:lnTo>
                <a:lnTo>
                  <a:pt x="0" y="1125385"/>
                </a:lnTo>
                <a:cubicBezTo>
                  <a:pt x="185435" y="1006937"/>
                  <a:pt x="307745" y="799098"/>
                  <a:pt x="307745" y="562692"/>
                </a:cubicBezTo>
                <a:cubicBezTo>
                  <a:pt x="307745" y="326287"/>
                  <a:pt x="185436" y="118449"/>
                  <a:pt x="1" y="0"/>
                </a:cubicBezTo>
                <a:close/>
              </a:path>
            </a:pathLst>
          </a:custGeom>
          <a:solidFill>
            <a:srgbClr val="11807E"/>
          </a:solidFill>
          <a:ln w="25400" cap="flat" cmpd="sng" algn="ctr">
            <a:noFill/>
            <a:prstDash val="solid"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700" b="1" kern="0" dirty="0">
              <a:solidFill>
                <a:srgbClr val="11807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1696304" y="1907677"/>
            <a:ext cx="494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00206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cs typeface="Arial" panose="020B0604020202020204" pitchFamily="34" charset="0"/>
              </a:rPr>
              <a:t>01</a:t>
            </a:r>
            <a:endParaRPr lang="zh-CN" altLang="en-US" sz="2000" b="1" dirty="0">
              <a:solidFill>
                <a:srgbClr val="00206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+mn-ea"/>
              <a:cs typeface="Arial" panose="020B0604020202020204" pitchFamily="34" charset="0"/>
            </a:endParaRPr>
          </a:p>
        </p:txBody>
      </p:sp>
      <p:sp>
        <p:nvSpPr>
          <p:cNvPr id="87" name="燕尾形 86"/>
          <p:cNvSpPr/>
          <p:nvPr/>
        </p:nvSpPr>
        <p:spPr>
          <a:xfrm>
            <a:off x="2816352" y="3187837"/>
            <a:ext cx="130013" cy="351842"/>
          </a:xfrm>
          <a:prstGeom prst="chevron">
            <a:avLst>
              <a:gd name="adj" fmla="val 66155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700" b="1" kern="0" dirty="0">
              <a:solidFill>
                <a:sysClr val="windowText" lastClr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0" name="圆角矩形 89"/>
          <p:cNvSpPr/>
          <p:nvPr/>
        </p:nvSpPr>
        <p:spPr>
          <a:xfrm>
            <a:off x="1511809" y="4246384"/>
            <a:ext cx="4913375" cy="730221"/>
          </a:xfrm>
          <a:prstGeom prst="roundRect">
            <a:avLst>
              <a:gd name="adj" fmla="val 6909"/>
            </a:avLst>
          </a:prstGeom>
          <a:solidFill>
            <a:srgbClr val="EFEFEF"/>
          </a:solidFill>
          <a:ln w="1905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700" b="1" kern="0" dirty="0">
              <a:solidFill>
                <a:sysClr val="window" lastClr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1" name="矩形 6"/>
          <p:cNvSpPr/>
          <p:nvPr/>
        </p:nvSpPr>
        <p:spPr>
          <a:xfrm>
            <a:off x="2304289" y="4258576"/>
            <a:ext cx="4096511" cy="727952"/>
          </a:xfrm>
          <a:custGeom>
            <a:avLst/>
            <a:gdLst/>
            <a:ahLst/>
            <a:cxnLst/>
            <a:rect l="l" t="t" r="r" b="b"/>
            <a:pathLst>
              <a:path w="6563854" h="1125385">
                <a:moveTo>
                  <a:pt x="1" y="0"/>
                </a:moveTo>
                <a:lnTo>
                  <a:pt x="6563854" y="0"/>
                </a:lnTo>
                <a:lnTo>
                  <a:pt x="6563854" y="1125385"/>
                </a:lnTo>
                <a:lnTo>
                  <a:pt x="0" y="1125385"/>
                </a:lnTo>
                <a:cubicBezTo>
                  <a:pt x="185435" y="1006937"/>
                  <a:pt x="307745" y="799098"/>
                  <a:pt x="307745" y="562692"/>
                </a:cubicBezTo>
                <a:cubicBezTo>
                  <a:pt x="307745" y="326287"/>
                  <a:pt x="185436" y="118449"/>
                  <a:pt x="1" y="0"/>
                </a:cubicBezTo>
                <a:close/>
              </a:path>
            </a:pathLst>
          </a:custGeom>
          <a:solidFill>
            <a:srgbClr val="11807E"/>
          </a:solidFill>
          <a:ln w="25400" cap="flat" cmpd="sng" algn="ctr">
            <a:noFill/>
            <a:prstDash val="solid"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700" b="1" kern="0" dirty="0">
              <a:solidFill>
                <a:sysClr val="window" lastClr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" name="TextBox 31"/>
          <p:cNvSpPr txBox="1"/>
          <p:nvPr/>
        </p:nvSpPr>
        <p:spPr>
          <a:xfrm>
            <a:off x="1732880" y="3169767"/>
            <a:ext cx="494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00206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cs typeface="Arial" panose="020B0604020202020204" pitchFamily="34" charset="0"/>
              </a:rPr>
              <a:t>02</a:t>
            </a:r>
            <a:endParaRPr lang="zh-CN" altLang="en-US" sz="2000" b="1" dirty="0">
              <a:solidFill>
                <a:srgbClr val="00206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+mn-ea"/>
              <a:cs typeface="Arial" panose="020B0604020202020204" pitchFamily="34" charset="0"/>
            </a:endParaRPr>
          </a:p>
        </p:txBody>
      </p:sp>
      <p:sp>
        <p:nvSpPr>
          <p:cNvPr id="93" name="燕尾形 92"/>
          <p:cNvSpPr/>
          <p:nvPr/>
        </p:nvSpPr>
        <p:spPr>
          <a:xfrm>
            <a:off x="2757560" y="4413350"/>
            <a:ext cx="116984" cy="351842"/>
          </a:xfrm>
          <a:prstGeom prst="chevron">
            <a:avLst>
              <a:gd name="adj" fmla="val 66155"/>
            </a:avLst>
          </a:prstGeom>
          <a:solidFill>
            <a:srgbClr val="D9E02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700" b="1" kern="0" dirty="0">
              <a:solidFill>
                <a:sysClr val="windowText" lastClr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1" name="燕尾形 100"/>
          <p:cNvSpPr/>
          <p:nvPr/>
        </p:nvSpPr>
        <p:spPr>
          <a:xfrm>
            <a:off x="2865957" y="4419663"/>
            <a:ext cx="116984" cy="351842"/>
          </a:xfrm>
          <a:prstGeom prst="chevron">
            <a:avLst>
              <a:gd name="adj" fmla="val 66155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700" b="1" kern="0" dirty="0">
              <a:solidFill>
                <a:sysClr val="windowText" lastClr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2" name="Rectangle 42"/>
          <p:cNvSpPr/>
          <p:nvPr/>
        </p:nvSpPr>
        <p:spPr>
          <a:xfrm flipH="1">
            <a:off x="3292186" y="3207904"/>
            <a:ext cx="2901350" cy="36764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考生</a:t>
            </a:r>
            <a:r>
              <a:rPr lang="zh-CN" altLang="zh-CN" sz="2400" b="1" dirty="0" smtClean="0">
                <a:solidFill>
                  <a:schemeClr val="bg1"/>
                </a:solidFill>
              </a:rPr>
              <a:t>注意事项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34" name="Rectangle 42"/>
          <p:cNvSpPr/>
          <p:nvPr/>
        </p:nvSpPr>
        <p:spPr>
          <a:xfrm flipH="1">
            <a:off x="3328761" y="4397543"/>
            <a:ext cx="2803814" cy="47723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zh-CN" altLang="zh-CN" sz="2400" b="1" dirty="0" smtClean="0">
                <a:solidFill>
                  <a:schemeClr val="bg1"/>
                </a:solidFill>
                <a:latin typeface="+mn-ea"/>
              </a:rPr>
              <a:t>监考</a:t>
            </a:r>
            <a:r>
              <a:rPr lang="zh-CN" altLang="zh-CN" sz="2400" b="1" dirty="0">
                <a:solidFill>
                  <a:schemeClr val="bg1"/>
                </a:solidFill>
                <a:latin typeface="+mn-ea"/>
              </a:rPr>
              <a:t>注意</a:t>
            </a:r>
            <a:r>
              <a:rPr lang="zh-CN" altLang="zh-CN" sz="2400" b="1" dirty="0" smtClean="0">
                <a:solidFill>
                  <a:schemeClr val="bg1"/>
                </a:solidFill>
                <a:latin typeface="+mn-ea"/>
              </a:rPr>
              <a:t>事项</a:t>
            </a:r>
            <a:endParaRPr lang="zh-CN" altLang="zh-CN" sz="24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燕尾形 27"/>
          <p:cNvSpPr/>
          <p:nvPr/>
        </p:nvSpPr>
        <p:spPr>
          <a:xfrm>
            <a:off x="2727080" y="3188054"/>
            <a:ext cx="116984" cy="351842"/>
          </a:xfrm>
          <a:prstGeom prst="chevron">
            <a:avLst>
              <a:gd name="adj" fmla="val 66155"/>
            </a:avLst>
          </a:prstGeom>
          <a:solidFill>
            <a:srgbClr val="D9E02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700" b="1" kern="0" dirty="0">
              <a:solidFill>
                <a:sysClr val="windowText" lastClr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" name="矩形 6"/>
          <p:cNvSpPr/>
          <p:nvPr/>
        </p:nvSpPr>
        <p:spPr>
          <a:xfrm>
            <a:off x="2232446" y="1786128"/>
            <a:ext cx="4150066" cy="694944"/>
          </a:xfrm>
          <a:custGeom>
            <a:avLst/>
            <a:gdLst/>
            <a:ahLst/>
            <a:cxnLst/>
            <a:rect l="l" t="t" r="r" b="b"/>
            <a:pathLst>
              <a:path w="6563854" h="1125385">
                <a:moveTo>
                  <a:pt x="1" y="0"/>
                </a:moveTo>
                <a:lnTo>
                  <a:pt x="6563854" y="0"/>
                </a:lnTo>
                <a:lnTo>
                  <a:pt x="6563854" y="1125385"/>
                </a:lnTo>
                <a:lnTo>
                  <a:pt x="0" y="1125385"/>
                </a:lnTo>
                <a:cubicBezTo>
                  <a:pt x="185435" y="1006937"/>
                  <a:pt x="307745" y="799098"/>
                  <a:pt x="307745" y="562692"/>
                </a:cubicBezTo>
                <a:cubicBezTo>
                  <a:pt x="307745" y="326287"/>
                  <a:pt x="185436" y="118449"/>
                  <a:pt x="1" y="0"/>
                </a:cubicBezTo>
                <a:close/>
              </a:path>
            </a:pathLst>
          </a:custGeom>
          <a:solidFill>
            <a:srgbClr val="11807E"/>
          </a:solidFill>
          <a:ln w="25400" cap="flat" cmpd="sng" algn="ctr">
            <a:noFill/>
            <a:prstDash val="solid"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700" b="1" kern="0" dirty="0">
              <a:solidFill>
                <a:srgbClr val="11807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TextBox 31"/>
          <p:cNvSpPr txBox="1"/>
          <p:nvPr/>
        </p:nvSpPr>
        <p:spPr>
          <a:xfrm>
            <a:off x="1775552" y="4370679"/>
            <a:ext cx="4945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00206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cs typeface="Arial" panose="020B0604020202020204" pitchFamily="34" charset="0"/>
              </a:rPr>
              <a:t>03</a:t>
            </a:r>
            <a:endParaRPr lang="zh-CN" altLang="en-US" sz="2000" b="1" dirty="0">
              <a:solidFill>
                <a:srgbClr val="00206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+mn-ea"/>
              <a:cs typeface="Arial" panose="020B0604020202020204" pitchFamily="34" charset="0"/>
            </a:endParaRPr>
          </a:p>
        </p:txBody>
      </p:sp>
      <p:sp>
        <p:nvSpPr>
          <p:cNvPr id="26" name="燕尾形 25"/>
          <p:cNvSpPr/>
          <p:nvPr/>
        </p:nvSpPr>
        <p:spPr>
          <a:xfrm>
            <a:off x="2660024" y="1950566"/>
            <a:ext cx="116984" cy="351842"/>
          </a:xfrm>
          <a:prstGeom prst="chevron">
            <a:avLst>
              <a:gd name="adj" fmla="val 66155"/>
            </a:avLst>
          </a:prstGeom>
          <a:solidFill>
            <a:srgbClr val="D9E02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700" b="1" kern="0" dirty="0">
              <a:solidFill>
                <a:sysClr val="windowText" lastClr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7" name="燕尾形 26"/>
          <p:cNvSpPr/>
          <p:nvPr/>
        </p:nvSpPr>
        <p:spPr>
          <a:xfrm>
            <a:off x="2761488" y="1950349"/>
            <a:ext cx="130013" cy="351842"/>
          </a:xfrm>
          <a:prstGeom prst="chevron">
            <a:avLst>
              <a:gd name="adj" fmla="val 66155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700" b="1" kern="0" dirty="0">
              <a:solidFill>
                <a:sysClr val="windowText" lastClr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9" name="Rectangle 42"/>
          <p:cNvSpPr/>
          <p:nvPr/>
        </p:nvSpPr>
        <p:spPr>
          <a:xfrm flipH="1">
            <a:off x="3325141" y="1949567"/>
            <a:ext cx="2901350" cy="36764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学习宣传事项</a:t>
            </a:r>
            <a:endParaRPr lang="zh-CN" altLang="zh-CN" sz="24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774328" y="1"/>
            <a:ext cx="1215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25608" y="605121"/>
            <a:ext cx="121025" cy="605119"/>
          </a:xfrm>
          <a:prstGeom prst="rect">
            <a:avLst/>
          </a:prstGeom>
          <a:solidFill>
            <a:srgbClr val="118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98245" y="802005"/>
            <a:ext cx="2056765" cy="344170"/>
          </a:xfrm>
          <a:prstGeom prst="rect">
            <a:avLst/>
          </a:prstGeom>
        </p:spPr>
        <p:txBody>
          <a:bodyPr wrap="square" lIns="68572" tIns="34287" rIns="68572" bIns="34287">
            <a:spAutoFit/>
          </a:bodyPr>
          <a:lstStyle/>
          <a:p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相关文件：宣传</a:t>
            </a:r>
            <a:endParaRPr lang="zh-CN" altLang="zh-CN" sz="1800" b="1" dirty="0">
              <a:solidFill>
                <a:srgbClr val="0099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076325" y="1210310"/>
            <a:ext cx="1945640" cy="1905"/>
          </a:xfrm>
          <a:prstGeom prst="line">
            <a:avLst/>
          </a:prstGeom>
          <a:ln>
            <a:solidFill>
              <a:srgbClr val="00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41.jpg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9963" y="1210240"/>
            <a:ext cx="3277304" cy="4530683"/>
          </a:xfrm>
          <a:prstGeom prst="rect">
            <a:avLst/>
          </a:prstGeom>
        </p:spPr>
      </p:pic>
      <p:pic>
        <p:nvPicPr>
          <p:cNvPr id="13" name="图片 12" descr="33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6408" y="1634437"/>
            <a:ext cx="3236548" cy="3842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774328" y="1"/>
            <a:ext cx="1215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25608" y="605121"/>
            <a:ext cx="121025" cy="605119"/>
          </a:xfrm>
          <a:prstGeom prst="rect">
            <a:avLst/>
          </a:prstGeom>
          <a:solidFill>
            <a:srgbClr val="118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98245" y="802005"/>
            <a:ext cx="2065020" cy="344170"/>
          </a:xfrm>
          <a:prstGeom prst="rect">
            <a:avLst/>
          </a:prstGeom>
        </p:spPr>
        <p:txBody>
          <a:bodyPr wrap="square" lIns="68572" tIns="34287" rIns="68572" bIns="34287">
            <a:spAutoFit/>
          </a:bodyPr>
          <a:lstStyle/>
          <a:p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相关文件：</a:t>
            </a:r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宣传</a:t>
            </a:r>
            <a:endParaRPr lang="zh-CN" altLang="zh-CN" sz="1800" b="1" dirty="0">
              <a:solidFill>
                <a:srgbClr val="0099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047115" y="1210310"/>
            <a:ext cx="1812290" cy="10160"/>
          </a:xfrm>
          <a:prstGeom prst="line">
            <a:avLst/>
          </a:prstGeom>
          <a:ln>
            <a:solidFill>
              <a:srgbClr val="00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  <p:pic>
        <p:nvPicPr>
          <p:cNvPr id="2" name="图片 1" descr="BN50Z[UTKHZ}W`()(FJ1J6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" y="1386205"/>
            <a:ext cx="3234055" cy="3844290"/>
          </a:xfrm>
          <a:prstGeom prst="rect">
            <a:avLst/>
          </a:prstGeom>
        </p:spPr>
      </p:pic>
      <p:pic>
        <p:nvPicPr>
          <p:cNvPr id="5" name="图片 4" descr="F}4@$KVT~TW3E6FAP}5]UF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9135" y="1220470"/>
            <a:ext cx="3768090" cy="4211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774328" y="1"/>
            <a:ext cx="1215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25608" y="605121"/>
            <a:ext cx="121025" cy="605119"/>
          </a:xfrm>
          <a:prstGeom prst="rect">
            <a:avLst/>
          </a:prstGeom>
          <a:solidFill>
            <a:srgbClr val="118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98245" y="802005"/>
            <a:ext cx="2065020" cy="344170"/>
          </a:xfrm>
          <a:prstGeom prst="rect">
            <a:avLst/>
          </a:prstGeom>
        </p:spPr>
        <p:txBody>
          <a:bodyPr wrap="square" lIns="68572" tIns="34287" rIns="68572" bIns="34287">
            <a:spAutoFit/>
          </a:bodyPr>
          <a:lstStyle/>
          <a:p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诚信考试</a:t>
            </a:r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宣传</a:t>
            </a:r>
            <a:endParaRPr lang="zh-CN" altLang="zh-CN" sz="1800" b="1" dirty="0">
              <a:solidFill>
                <a:srgbClr val="0099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047115" y="1210310"/>
            <a:ext cx="1812290" cy="10160"/>
          </a:xfrm>
          <a:prstGeom prst="line">
            <a:avLst/>
          </a:prstGeom>
          <a:ln>
            <a:solidFill>
              <a:srgbClr val="00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  <p:pic>
        <p:nvPicPr>
          <p:cNvPr id="6" name="图片 5" descr="IMG_20191204_1724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" y="1957705"/>
            <a:ext cx="4711700" cy="35337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2760" y="1393190"/>
            <a:ext cx="406082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►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全程电子巡考，录像随时回看</a:t>
            </a:r>
            <a:endParaRPr lang="zh-CN" altLang="en-US" sz="1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QQ图片202106081013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2015" y="1478915"/>
            <a:ext cx="2826385" cy="4237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774328" y="1"/>
            <a:ext cx="1215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25608" y="605121"/>
            <a:ext cx="121025" cy="605119"/>
          </a:xfrm>
          <a:prstGeom prst="rect">
            <a:avLst/>
          </a:prstGeom>
          <a:solidFill>
            <a:srgbClr val="118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76408" y="801937"/>
            <a:ext cx="2215432" cy="346243"/>
          </a:xfrm>
          <a:prstGeom prst="rect">
            <a:avLst/>
          </a:prstGeom>
        </p:spPr>
        <p:txBody>
          <a:bodyPr wrap="square" lIns="68572" tIns="34287" rIns="68572" bIns="34287">
            <a:spAutoFit/>
          </a:bodyPr>
          <a:lstStyle/>
          <a:p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考生</a:t>
            </a:r>
            <a:r>
              <a:rPr lang="zh-CN" altLang="zh-CN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注意事项</a:t>
            </a:r>
            <a:endParaRPr lang="zh-CN" altLang="zh-CN" sz="1800" b="1" dirty="0">
              <a:solidFill>
                <a:srgbClr val="0099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076325" y="1210310"/>
            <a:ext cx="1516046" cy="5080"/>
          </a:xfrm>
          <a:prstGeom prst="line">
            <a:avLst/>
          </a:prstGeom>
          <a:ln>
            <a:solidFill>
              <a:srgbClr val="00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64913" y="1366887"/>
          <a:ext cx="7973746" cy="347556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997141"/>
                <a:gridCol w="5976605"/>
              </a:tblGrid>
              <a:tr h="945729">
                <a:tc>
                  <a:txBody>
                    <a:bodyPr/>
                    <a:lstStyle/>
                    <a:p>
                      <a:pPr algn="ctr"/>
                      <a:endParaRPr lang="en-US" altLang="zh-CN" b="1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2000" b="1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考试证件</a:t>
                      </a:r>
                      <a:endParaRPr lang="zh-CN" altLang="en-US" sz="2000" b="1" dirty="0" smtClean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altLang="zh-CN" sz="14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zh-CN" altLang="en-US" sz="2000" b="1" kern="1200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凭</a:t>
                      </a:r>
                      <a:r>
                        <a:rPr lang="zh-CN" altLang="zh-CN" sz="2000" b="1" kern="1200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身份证（学生证）、准考证、</a:t>
                      </a:r>
                      <a:r>
                        <a:rPr lang="zh-CN" altLang="zh-CN" sz="2000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健康情况承诺书</a:t>
                      </a:r>
                      <a:r>
                        <a:rPr lang="zh-CN" altLang="zh-CN" sz="2000" b="1" kern="1200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参加考试，缺一不可。</a:t>
                      </a:r>
                      <a:endParaRPr lang="zh-CN" altLang="zh-CN" sz="2000" b="1" kern="1200" dirty="0" smtClean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1320475"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en-US" altLang="zh-CN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marL="0" algn="ctr" defTabSz="685165" rtl="0" eaLnBrk="1" latinLnBrk="0" hangingPunct="1"/>
                      <a:endParaRPr lang="en-US" altLang="zh-CN" sz="2000" b="1" kern="1200" dirty="0" smtClean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marL="0" algn="ctr" defTabSz="685165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入（校）场   及考试</a:t>
                      </a:r>
                      <a:endParaRPr lang="zh-CN" altLang="en-US" sz="2000" b="1" kern="1200" dirty="0" smtClean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685165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返校考生：</a:t>
                      </a:r>
                      <a:endParaRPr lang="en-US" altLang="zh-CN" sz="2000" b="1" kern="1200" dirty="0" smtClean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r>
                        <a:rPr lang="en-US" altLang="zh-CN" sz="2000" b="1" kern="1200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8:00/14:00 </a:t>
                      </a:r>
                      <a:r>
                        <a:rPr lang="zh-CN" altLang="en-US" sz="2000" b="1" kern="1200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前从北门</a:t>
                      </a: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进校</a:t>
                      </a:r>
                      <a:r>
                        <a:rPr lang="en-US" altLang="zh-CN" sz="2000" b="1" kern="1200" dirty="0" smtClean="0">
                          <a:solidFill>
                            <a:srgbClr val="00B05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,</a:t>
                      </a: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经安检后到相应考场；</a:t>
                      </a:r>
                      <a:endParaRPr lang="en-US" altLang="zh-CN" sz="2000" b="1" kern="1200" dirty="0" smtClean="0">
                        <a:solidFill>
                          <a:srgbClr val="00B05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marL="0" algn="l" defTabSz="685165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校内考生</a:t>
                      </a:r>
                      <a:r>
                        <a:rPr lang="en-US" altLang="zh-CN" sz="20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:</a:t>
                      </a:r>
                      <a:endParaRPr lang="en-US" altLang="zh-CN" sz="2000" b="1" kern="1200" dirty="0" smtClean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r>
                        <a:rPr lang="en-US" altLang="zh-CN" sz="2000" b="1" kern="1200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8:00/14:00 </a:t>
                      </a: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凭</a:t>
                      </a:r>
                      <a:r>
                        <a:rPr lang="zh-CN" altLang="zh-CN" sz="2000" b="1" kern="1200" dirty="0" smtClean="0">
                          <a:solidFill>
                            <a:srgbClr val="00B05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有效身份证件、准考证、健康情况承诺书到教学楼检测体温入场</a:t>
                      </a: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；</a:t>
                      </a:r>
                      <a:endParaRPr lang="en-US" altLang="zh-CN" sz="2000" b="1" kern="1200" dirty="0" smtClean="0">
                        <a:solidFill>
                          <a:srgbClr val="00B05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r>
                        <a:rPr lang="en-US" altLang="zh-CN" sz="2000" b="1" kern="1200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9:00/15:00</a:t>
                      </a:r>
                      <a:r>
                        <a:rPr lang="en-US" altLang="zh-CN" sz="2000" b="1" kern="1200" baseline="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后</a:t>
                      </a:r>
                      <a:r>
                        <a:rPr lang="zh-CN" altLang="zh-CN" sz="2000" b="1" kern="1200" dirty="0" smtClean="0">
                          <a:solidFill>
                            <a:srgbClr val="00B05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禁止考生进入考场。</a:t>
                      </a:r>
                      <a:endParaRPr lang="en-US" altLang="zh-CN" sz="2000" b="1" kern="1200" dirty="0" smtClean="0">
                        <a:solidFill>
                          <a:srgbClr val="00B05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kern="1200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9:10/15:10 </a:t>
                      </a: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考试正式开始</a:t>
                      </a:r>
                      <a:r>
                        <a:rPr lang="en-US" altLang="zh-CN" sz="2000" b="1" kern="1200" dirty="0" smtClean="0">
                          <a:solidFill>
                            <a:srgbClr val="00B05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(</a:t>
                      </a: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本次考试正式开始及结       </a:t>
                      </a:r>
                      <a:endParaRPr lang="en-US" altLang="zh-CN" sz="2000" b="1" kern="1200" dirty="0" smtClean="0">
                        <a:solidFill>
                          <a:srgbClr val="00B05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kern="1200" dirty="0" smtClean="0">
                          <a:solidFill>
                            <a:srgbClr val="00B05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           </a:t>
                      </a: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束以铃声为准）</a:t>
                      </a:r>
                      <a:r>
                        <a:rPr lang="zh-CN" altLang="zh-CN" sz="2000" b="1" kern="1200" dirty="0" smtClean="0">
                          <a:solidFill>
                            <a:srgbClr val="00B05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。</a:t>
                      </a:r>
                      <a:endParaRPr lang="en-US" altLang="zh-CN" sz="2000" b="1" kern="1200" dirty="0" smtClean="0">
                        <a:solidFill>
                          <a:srgbClr val="00B05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247140" y="5272405"/>
            <a:ext cx="766191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86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  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注意</a:t>
            </a:r>
            <a:r>
              <a:rPr kumimoji="0" lang="zh-CN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：</a:t>
            </a:r>
            <a:r>
              <a:rPr lang="zh-CN" altLang="en-US" sz="1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考生</a:t>
            </a:r>
            <a:r>
              <a:rPr lang="zh-CN" altLang="zh-CN" sz="1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</a:t>
            </a:r>
            <a:r>
              <a:rPr lang="zh-CN" altLang="zh-CN" sz="18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携带身份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证件</a:t>
            </a:r>
            <a:r>
              <a:rPr lang="zh-CN" altLang="zh-CN" sz="18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、准考证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18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健康情况承诺书、</a:t>
            </a:r>
            <a:r>
              <a:rPr lang="zh-CN" altLang="zh-CN" sz="18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必要文具外禁止携带</a:t>
            </a:r>
            <a:r>
              <a:rPr lang="zh-CN" altLang="zh-CN" sz="1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其它物品进入考场</a:t>
            </a:r>
            <a:r>
              <a:rPr lang="zh-CN" altLang="zh-CN" sz="18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。如有携带其它物品请按要求放到指定位置</a:t>
            </a:r>
            <a:r>
              <a:rPr lang="zh-CN" altLang="zh-CN" sz="1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800" b="1" dirty="0" smtClean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774328" y="1"/>
            <a:ext cx="1215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25608" y="605121"/>
            <a:ext cx="121025" cy="605119"/>
          </a:xfrm>
          <a:prstGeom prst="rect">
            <a:avLst/>
          </a:prstGeom>
          <a:solidFill>
            <a:srgbClr val="118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76408" y="801937"/>
            <a:ext cx="2215432" cy="346243"/>
          </a:xfrm>
          <a:prstGeom prst="rect">
            <a:avLst/>
          </a:prstGeom>
        </p:spPr>
        <p:txBody>
          <a:bodyPr wrap="square" lIns="68572" tIns="34287" rIns="68572" bIns="34287">
            <a:spAutoFit/>
          </a:bodyPr>
          <a:lstStyle/>
          <a:p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考生</a:t>
            </a:r>
            <a:r>
              <a:rPr lang="zh-CN" altLang="zh-CN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r>
              <a:rPr lang="zh-CN" altLang="zh-CN" sz="1800" b="1" dirty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事项</a:t>
            </a:r>
            <a:endParaRPr lang="zh-CN" altLang="zh-CN" sz="1800" b="1" dirty="0">
              <a:solidFill>
                <a:srgbClr val="0099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1076325" y="1206817"/>
            <a:ext cx="1478339" cy="3494"/>
          </a:xfrm>
          <a:prstGeom prst="line">
            <a:avLst/>
          </a:prstGeom>
          <a:ln>
            <a:solidFill>
              <a:srgbClr val="00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21792" y="1688033"/>
          <a:ext cx="8003734" cy="327306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240231"/>
                <a:gridCol w="5763503"/>
              </a:tblGrid>
              <a:tr h="2243455">
                <a:tc>
                  <a:txBody>
                    <a:bodyPr/>
                    <a:lstStyle/>
                    <a:p>
                      <a:pPr algn="ctr"/>
                      <a:endParaRPr lang="en-US" altLang="zh-CN" b="1" dirty="0" smtClean="0">
                        <a:solidFill>
                          <a:srgbClr val="00B050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endParaRPr lang="en-US" altLang="zh-CN" sz="2000" b="1" dirty="0" smtClean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/>
                      <a:endParaRPr lang="en-US" altLang="zh-CN" sz="2000" b="1" dirty="0" smtClean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000" b="1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考试期间</a:t>
                      </a:r>
                      <a:endParaRPr lang="zh-CN" altLang="en-US" sz="2000" b="1" dirty="0" smtClean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14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altLang="zh-CN" sz="1400" b="1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685165" rtl="0" eaLnBrk="1" latinLnBrk="0" hangingPunct="1"/>
                      <a:r>
                        <a:rPr lang="zh-CN" altLang="en-US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认真</a:t>
                      </a:r>
                      <a:r>
                        <a:rPr lang="zh-CN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阅读</a:t>
                      </a:r>
                      <a:r>
                        <a:rPr lang="zh-CN" altLang="en-US" sz="1800" b="1" kern="1200" dirty="0" smtClean="0">
                          <a:solidFill>
                            <a:srgbClr val="FF33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  <a:hlinkClick r:id="rId2" action="ppaction://hlinkfile"/>
                        </a:rPr>
                        <a:t>敬告考生内容</a:t>
                      </a:r>
                      <a:r>
                        <a:rPr lang="zh-CN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，检查</a:t>
                      </a:r>
                      <a:r>
                        <a:rPr lang="zh-CN" altLang="en-US" sz="1800" b="1" kern="1200" dirty="0" smtClean="0">
                          <a:solidFill>
                            <a:srgbClr val="FF33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  <a:hlinkClick r:id="rId3" action="ppaction://hlinkfile"/>
                        </a:rPr>
                        <a:t>条形码</a:t>
                      </a:r>
                      <a:r>
                        <a:rPr lang="zh-CN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、答题卡的印刷</a:t>
                      </a:r>
                      <a:r>
                        <a:rPr lang="zh-CN" altLang="en-US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质量</a:t>
                      </a:r>
                      <a:r>
                        <a:rPr lang="zh-CN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，</a:t>
                      </a:r>
                      <a:r>
                        <a:rPr lang="zh-CN" altLang="en-US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  <a:hlinkClick r:id="rId4" action="ppaction://hlinkfile"/>
                        </a:rPr>
                        <a:t>粘贴条形码</a:t>
                      </a:r>
                      <a:r>
                        <a:rPr lang="zh-CN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、填写个人信息，答题卡</a:t>
                      </a:r>
                      <a:r>
                        <a:rPr lang="en-US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1</a:t>
                      </a:r>
                      <a:r>
                        <a:rPr lang="zh-CN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、答题卡</a:t>
                      </a:r>
                      <a:r>
                        <a:rPr lang="en-US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2</a:t>
                      </a:r>
                      <a:r>
                        <a:rPr lang="zh-CN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中的学校名称填写“</a:t>
                      </a:r>
                      <a:r>
                        <a:rPr lang="zh-CN" altLang="en-US" sz="1800" b="1" kern="1200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遵义医科大学</a:t>
                      </a:r>
                      <a:r>
                        <a:rPr lang="zh-CN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”，同一考场多题多卷，试卷</a:t>
                      </a:r>
                      <a:r>
                        <a:rPr lang="zh-CN" altLang="zh-CN" sz="1800" b="1" kern="1200" dirty="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用条形码识别</a:t>
                      </a:r>
                      <a:r>
                        <a:rPr lang="zh-CN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，禁止调换缺考考生空白试卷和答题卡</a:t>
                      </a:r>
                      <a:r>
                        <a:rPr lang="en-US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,</a:t>
                      </a:r>
                      <a:r>
                        <a:rPr lang="zh-CN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如条形码、答题卡、试卷有印制错误请考生举手请示监考老师。</a:t>
                      </a:r>
                      <a:endParaRPr lang="zh-CN" altLang="zh-CN" sz="1800" b="1" kern="1200" dirty="0" smtClean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1029614">
                <a:tc>
                  <a:txBody>
                    <a:bodyPr/>
                    <a:lstStyle/>
                    <a:p>
                      <a:pPr marL="0" algn="ctr" defTabSz="685165" rtl="0" eaLnBrk="1" latinLnBrk="0" hangingPunct="1"/>
                      <a:endParaRPr lang="en-US" altLang="zh-CN" sz="1400" b="1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685165" rtl="0" eaLnBrk="1" latinLnBrk="0" hangingPunct="1"/>
                      <a:r>
                        <a:rPr lang="zh-CN" altLang="zh-CN" sz="20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考试结束</a:t>
                      </a:r>
                      <a:endParaRPr lang="zh-CN" altLang="en-US" sz="2000" b="1" kern="1200" dirty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1300" b="1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zh-CN" sz="1800" b="1" kern="1200" dirty="0" smtClean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等待监考老师将试卷和答题卡收回清点无误后，在监考老师示意下方能离开考场。</a:t>
                      </a:r>
                      <a:endParaRPr lang="zh-CN" altLang="en-US" sz="1800" b="1" kern="1200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774328" y="1"/>
            <a:ext cx="1215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25608" y="605121"/>
            <a:ext cx="121025" cy="605119"/>
          </a:xfrm>
          <a:prstGeom prst="rect">
            <a:avLst/>
          </a:prstGeom>
          <a:solidFill>
            <a:srgbClr val="118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76408" y="801937"/>
            <a:ext cx="2215432" cy="346243"/>
          </a:xfrm>
          <a:prstGeom prst="rect">
            <a:avLst/>
          </a:prstGeom>
        </p:spPr>
        <p:txBody>
          <a:bodyPr wrap="square" lIns="68572" tIns="34287" rIns="68572" bIns="34287">
            <a:spAutoFit/>
          </a:bodyPr>
          <a:lstStyle/>
          <a:p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考生</a:t>
            </a:r>
            <a:r>
              <a:rPr lang="zh-CN" altLang="zh-CN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r>
              <a:rPr lang="zh-CN" altLang="zh-CN" sz="1800" b="1" dirty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事项</a:t>
            </a:r>
            <a:endParaRPr lang="zh-CN" altLang="zh-CN" sz="1800" b="1" dirty="0">
              <a:solidFill>
                <a:srgbClr val="0099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1076325" y="1206817"/>
            <a:ext cx="1478339" cy="3494"/>
          </a:xfrm>
          <a:prstGeom prst="line">
            <a:avLst/>
          </a:prstGeom>
          <a:ln>
            <a:solidFill>
              <a:srgbClr val="00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00430" y="1566545"/>
            <a:ext cx="24682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特别提示：</a:t>
            </a:r>
            <a:endParaRPr lang="zh-CN" altLang="en-US" sz="32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7430" y="2188845"/>
            <a:ext cx="76390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2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、考生须自备口罩，进入考场前须佩戴口罩，进入考场就座后，考生可以自主决定是否继续佩戴。</a:t>
            </a:r>
            <a:endParaRPr lang="zh-CN" altLang="en-US" sz="32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6325" y="4074795"/>
            <a:ext cx="76981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2、所有考生进入考试楼前，将要进行进行体温测量。请考生合理安排时间，提前到考试楼前排队进场。</a:t>
            </a:r>
            <a:endParaRPr lang="zh-CN" altLang="en-US" sz="32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774328" y="1"/>
            <a:ext cx="1215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25608" y="605121"/>
            <a:ext cx="121025" cy="605119"/>
          </a:xfrm>
          <a:prstGeom prst="rect">
            <a:avLst/>
          </a:prstGeom>
          <a:solidFill>
            <a:srgbClr val="118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7" rIns="68572" bIns="34287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76408" y="801937"/>
            <a:ext cx="2215432" cy="346243"/>
          </a:xfrm>
          <a:prstGeom prst="rect">
            <a:avLst/>
          </a:prstGeom>
        </p:spPr>
        <p:txBody>
          <a:bodyPr wrap="square" lIns="68572" tIns="34287" rIns="68572" bIns="34287">
            <a:spAutoFit/>
          </a:bodyPr>
          <a:lstStyle/>
          <a:p>
            <a:r>
              <a:rPr lang="zh-CN" altLang="en-US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监考</a:t>
            </a:r>
            <a:r>
              <a:rPr lang="zh-CN" altLang="zh-CN" sz="1800" b="1" dirty="0" smtClean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r>
              <a:rPr lang="zh-CN" altLang="zh-CN" sz="1800" b="1" dirty="0">
                <a:solidFill>
                  <a:srgbClr val="00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事项</a:t>
            </a:r>
            <a:endParaRPr lang="zh-CN" altLang="zh-CN" sz="1800" b="1" dirty="0">
              <a:solidFill>
                <a:srgbClr val="0099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1076325" y="1210236"/>
            <a:ext cx="1497193" cy="74"/>
          </a:xfrm>
          <a:prstGeom prst="line">
            <a:avLst/>
          </a:prstGeom>
          <a:ln>
            <a:solidFill>
              <a:srgbClr val="007E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95" y="6025144"/>
            <a:ext cx="2712955" cy="652329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3235" y="2378184"/>
          <a:ext cx="8169121" cy="21565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8445"/>
                <a:gridCol w="1616402"/>
                <a:gridCol w="658176"/>
                <a:gridCol w="1771267"/>
                <a:gridCol w="1771267"/>
                <a:gridCol w="725929"/>
                <a:gridCol w="1277635"/>
              </a:tblGrid>
              <a:tr h="681923"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1400" b="1" i="0" u="none" strike="noStrike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出发日期</a:t>
                      </a:r>
                      <a:endParaRPr lang="zh-CN" altLang="en-US" sz="1400" b="1" i="0" u="none" strike="noStrike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1400" b="1" i="0" u="none" strike="noStrike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出发地点</a:t>
                      </a:r>
                      <a:endParaRPr lang="zh-CN" altLang="en-US" sz="1400" b="1" i="0" u="none" strike="noStrike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到达地点</a:t>
                      </a:r>
                      <a:endParaRPr lang="zh-CN" altLang="en-US" sz="1400" b="1" i="0" u="none" strike="noStrike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联系人</a:t>
                      </a:r>
                      <a:endParaRPr lang="zh-CN" altLang="en-US" sz="1400" b="1" i="0" u="none" strike="noStrike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联系电话</a:t>
                      </a:r>
                      <a:endParaRPr lang="zh-CN" altLang="en-US" sz="1400" b="1" i="0" u="none" strike="noStrike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</a:tr>
              <a:tr h="491535"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早</a:t>
                      </a:r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2021</a:t>
                      </a:r>
                      <a:r>
                        <a:rPr lang="zh-CN" altLang="en-US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</a:t>
                      </a:r>
                      <a:r>
                        <a:rPr lang="en-US" altLang="zh-CN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</a:t>
                      </a:r>
                      <a:r>
                        <a:rPr lang="zh-CN" altLang="en-US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</a:t>
                      </a:r>
                      <a:r>
                        <a:rPr lang="en-US" altLang="zh-CN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12</a:t>
                      </a:r>
                      <a:r>
                        <a:rPr lang="zh-CN" altLang="en-US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日</a:t>
                      </a:r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7:00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大连路校区门口</a:t>
                      </a:r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新蒲校区公共教学楼</a:t>
                      </a:r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吕鹏</a:t>
                      </a:r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18275577667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</a:tr>
              <a:tr h="491535"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</a:t>
                      </a:r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2021</a:t>
                      </a:r>
                      <a:r>
                        <a:rPr lang="zh-CN" altLang="en-US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</a:t>
                      </a:r>
                      <a:r>
                        <a:rPr lang="en-US" altLang="zh-CN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</a:t>
                      </a:r>
                      <a:r>
                        <a:rPr lang="zh-CN" altLang="en-US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</a:t>
                      </a:r>
                      <a:r>
                        <a:rPr lang="en-US" altLang="zh-CN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12</a:t>
                      </a:r>
                      <a:r>
                        <a:rPr lang="zh-CN" altLang="en-US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日</a:t>
                      </a:r>
                      <a:endParaRPr lang="zh-CN" altLang="en-US" sz="1400" b="1" u="none" strike="noStrike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12:40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新蒲校区一食堂</a:t>
                      </a:r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大连路校区门口</a:t>
                      </a:r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吕鹏</a:t>
                      </a:r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18275577667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</a:tr>
              <a:tr h="491535"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晚</a:t>
                      </a:r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2021</a:t>
                      </a:r>
                      <a:r>
                        <a:rPr lang="zh-CN" altLang="en-US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</a:t>
                      </a:r>
                      <a:r>
                        <a:rPr lang="en-US" altLang="zh-CN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</a:t>
                      </a:r>
                      <a:r>
                        <a:rPr lang="zh-CN" altLang="en-US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月</a:t>
                      </a:r>
                      <a:r>
                        <a:rPr lang="en-US" altLang="zh-CN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12</a:t>
                      </a:r>
                      <a:r>
                        <a:rPr lang="zh-CN" altLang="en-US" sz="1400" b="1" u="none" strike="noStrike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日</a:t>
                      </a:r>
                      <a:endParaRPr lang="zh-CN" altLang="en-US" sz="1400" b="1" u="none" strike="noStrike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18:00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新蒲校区公共教学楼</a:t>
                      </a:r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大连路校区门口</a:t>
                      </a:r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400" b="1" u="none" strike="noStrike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吕鹏</a:t>
                      </a:r>
                      <a:endParaRPr lang="zh-CN" altLang="en-US" sz="1400" b="1" i="0" u="none" strike="noStrike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400" b="1" u="none" strike="noStrike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18275577667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359" marR="9359" marT="9359" marB="0" anchor="ctr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53082" y="1596960"/>
            <a:ext cx="8301355" cy="1938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交通车安排</a:t>
            </a:r>
            <a:endParaRPr lang="en-US" altLang="zh-CN" sz="24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buFont typeface="Wingdings" panose="05000000000000000000" pitchFamily="2" charset="2"/>
              <a:buNone/>
            </a:pPr>
            <a:endParaRPr lang="zh-CN" altLang="en-US" sz="2400" dirty="0" smtClean="0">
              <a:solidFill>
                <a:srgbClr val="3786C8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buFont typeface="Wingdings" panose="05000000000000000000" pitchFamily="2" charset="2"/>
              <a:buNone/>
            </a:pPr>
            <a:endParaRPr lang="zh-CN" altLang="en-US" sz="2400" dirty="0">
              <a:solidFill>
                <a:srgbClr val="3786C8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0">
              <a:buFont typeface="Wingdings" panose="05000000000000000000" pitchFamily="2" charset="2"/>
              <a:buNone/>
            </a:pPr>
            <a:endParaRPr lang="en-US" altLang="zh-CN" sz="2400" dirty="0">
              <a:solidFill>
                <a:srgbClr val="3786C8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dirty="0">
              <a:solidFill>
                <a:srgbClr val="3786C8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1a246c79-d406-43a7-a50e-d8bb064fc56c}"/>
</p:tagLst>
</file>

<file path=ppt/tags/tag2.xml><?xml version="1.0" encoding="utf-8"?>
<p:tagLst xmlns:p="http://schemas.openxmlformats.org/presentationml/2006/main">
  <p:tag name="KSO_WM_UNIT_TABLE_BEAUTIFY" val="smartTable{5a554b3e-1ab5-4bfe-ad39-c332205381c1}"/>
</p:tagLst>
</file>

<file path=ppt/tags/tag3.xml><?xml version="1.0" encoding="utf-8"?>
<p:tagLst xmlns:p="http://schemas.openxmlformats.org/presentationml/2006/main">
  <p:tag name="KSO_WM_UNIT_TABLE_BEAUTIFY" val="smartTable{a4875e39-6d7d-47fb-b6d0-ea113ca797fa}"/>
</p:tagLst>
</file>

<file path=ppt/tags/tag4.xml><?xml version="1.0" encoding="utf-8"?>
<p:tagLst xmlns:p="http://schemas.openxmlformats.org/presentationml/2006/main">
  <p:tag name="KSO_WM_UNIT_TABLE_BEAUTIFY" val="smartTable{1debefb1-806d-4fb5-b207-8de205b8671e}"/>
</p:tagLst>
</file>

<file path=ppt/tags/tag5.xml><?xml version="1.0" encoding="utf-8"?>
<p:tagLst xmlns:p="http://schemas.openxmlformats.org/presentationml/2006/main">
  <p:tag name="KSO_WM_UNIT_TABLE_BEAUTIFY" val="smartTable{4584d933-2496-47aa-88ad-ab5980de14fc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indent="457200">
          <a:defRPr sz="2400" dirty="0" smtClean="0">
            <a:solidFill>
              <a:srgbClr val="11807E"/>
            </a:solidFill>
            <a:latin typeface="华文新魏" panose="02010800040101010101" pitchFamily="2" charset="-122"/>
            <a:ea typeface="华文新魏" panose="02010800040101010101" pitchFamily="2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TM02455596[[fn=春季]]</Template>
  <TotalTime>0</TotalTime>
  <Words>2161</Words>
  <Application>WPS 演示</Application>
  <PresentationFormat>全屏显示(4:3)</PresentationFormat>
  <Paragraphs>246</Paragraphs>
  <Slides>19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华文新魏</vt:lpstr>
      <vt:lpstr>微软雅黑</vt:lpstr>
      <vt:lpstr>Agency FB</vt:lpstr>
      <vt:lpstr>黑体</vt:lpstr>
      <vt:lpstr>Calibri</vt:lpstr>
      <vt:lpstr>Century Gothic</vt:lpstr>
      <vt:lpstr>Times New Roman</vt:lpstr>
      <vt:lpstr>Wingdings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USER-</dc:creator>
  <cp:lastModifiedBy>赵黎明</cp:lastModifiedBy>
  <cp:revision>1355</cp:revision>
  <dcterms:created xsi:type="dcterms:W3CDTF">2016-11-09T03:37:00Z</dcterms:created>
  <dcterms:modified xsi:type="dcterms:W3CDTF">2021-06-09T00:21:26Z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45E9D5A1B38D40B29A721B83DC80BC48</vt:lpwstr>
  </property>
</Properties>
</file>